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21892-80A7-41A0-8AFA-95EEC9FF35A9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D7C2E82E-2966-46E5-A713-8E6BF3383FE5}">
      <dgm:prSet phldrT="[Text]"/>
      <dgm:spPr/>
      <dgm:t>
        <a:bodyPr/>
        <a:lstStyle/>
        <a:p>
          <a:r>
            <a:rPr lang="en-ZA" b="1">
              <a:solidFill>
                <a:sysClr val="windowText" lastClr="000000"/>
              </a:solidFill>
            </a:rPr>
            <a:t>Fynbos Guest </a:t>
          </a:r>
        </a:p>
        <a:p>
          <a:r>
            <a:rPr lang="en-ZA" b="1">
              <a:solidFill>
                <a:sysClr val="windowText" lastClr="000000"/>
              </a:solidFill>
            </a:rPr>
            <a:t>Farm</a:t>
          </a:r>
        </a:p>
      </dgm:t>
    </dgm:pt>
    <dgm:pt modelId="{2A4D4B23-251A-4F35-8678-40C11340732C}" type="parTrans" cxnId="{C9E938B6-F23F-4C9C-ABF7-4BD6784D48D3}">
      <dgm:prSet/>
      <dgm:spPr/>
      <dgm:t>
        <a:bodyPr/>
        <a:lstStyle/>
        <a:p>
          <a:endParaRPr lang="en-ZA"/>
        </a:p>
      </dgm:t>
    </dgm:pt>
    <dgm:pt modelId="{7CE7B891-6D66-4751-9EBC-D22C9EBB9FFA}" type="sibTrans" cxnId="{C9E938B6-F23F-4C9C-ABF7-4BD6784D48D3}">
      <dgm:prSet/>
      <dgm:spPr>
        <a:blipFill rotWithShape="1"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 xmlns="">
                  <a14:imgLayer r:embed="rId2">
                    <a14:imgEffect>
                      <a14:backgroundRemoval t="10000" b="90000" l="23333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ZA"/>
        </a:p>
      </dgm:t>
    </dgm:pt>
    <dgm:pt modelId="{337F9123-055B-4037-B6C6-8A20E3FD79A5}" type="pres">
      <dgm:prSet presAssocID="{2AF21892-80A7-41A0-8AFA-95EEC9FF35A9}" presName="Name0" presStyleCnt="0">
        <dgm:presLayoutVars>
          <dgm:chMax val="7"/>
          <dgm:chPref val="7"/>
          <dgm:dir/>
        </dgm:presLayoutVars>
      </dgm:prSet>
      <dgm:spPr/>
    </dgm:pt>
    <dgm:pt modelId="{58597FD0-D156-497F-961B-4196BC91060D}" type="pres">
      <dgm:prSet presAssocID="{2AF21892-80A7-41A0-8AFA-95EEC9FF35A9}" presName="Name1" presStyleCnt="0"/>
      <dgm:spPr/>
    </dgm:pt>
    <dgm:pt modelId="{BBAAECA7-AECD-470F-B40C-7CEFF7F2AB13}" type="pres">
      <dgm:prSet presAssocID="{7CE7B891-6D66-4751-9EBC-D22C9EBB9FFA}" presName="picture_1" presStyleCnt="0"/>
      <dgm:spPr/>
    </dgm:pt>
    <dgm:pt modelId="{FEFEE059-F00E-45C8-B921-937B14851FB9}" type="pres">
      <dgm:prSet presAssocID="{7CE7B891-6D66-4751-9EBC-D22C9EBB9FFA}" presName="pictureRepeatNode" presStyleLbl="alignImgPlace1" presStyleIdx="0" presStyleCnt="1" custScaleX="170850" custScaleY="153846" custLinFactNeighborX="21264" custLinFactNeighborY="4574"/>
      <dgm:spPr/>
      <dgm:t>
        <a:bodyPr/>
        <a:lstStyle/>
        <a:p>
          <a:endParaRPr lang="en-US"/>
        </a:p>
      </dgm:t>
    </dgm:pt>
    <dgm:pt modelId="{F22DBC2F-5CEB-4D25-AFC0-744E5082520B}" type="pres">
      <dgm:prSet presAssocID="{D7C2E82E-2966-46E5-A713-8E6BF3383FE5}" presName="text_1" presStyleLbl="node1" presStyleIdx="0" presStyleCnt="0" custScaleX="107166" custLinFactY="-67174" custLinFactNeighborX="-5593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C4E70C-F67D-4E8E-9DEA-CB45275202C4}" type="presOf" srcId="{7CE7B891-6D66-4751-9EBC-D22C9EBB9FFA}" destId="{FEFEE059-F00E-45C8-B921-937B14851FB9}" srcOrd="0" destOrd="0" presId="urn:microsoft.com/office/officeart/2008/layout/CircularPictureCallout"/>
    <dgm:cxn modelId="{C9E938B6-F23F-4C9C-ABF7-4BD6784D48D3}" srcId="{2AF21892-80A7-41A0-8AFA-95EEC9FF35A9}" destId="{D7C2E82E-2966-46E5-A713-8E6BF3383FE5}" srcOrd="0" destOrd="0" parTransId="{2A4D4B23-251A-4F35-8678-40C11340732C}" sibTransId="{7CE7B891-6D66-4751-9EBC-D22C9EBB9FFA}"/>
    <dgm:cxn modelId="{049D4F55-D545-468B-ABBA-4F20B157B2BC}" type="presOf" srcId="{D7C2E82E-2966-46E5-A713-8E6BF3383FE5}" destId="{F22DBC2F-5CEB-4D25-AFC0-744E5082520B}" srcOrd="0" destOrd="0" presId="urn:microsoft.com/office/officeart/2008/layout/CircularPictureCallout"/>
    <dgm:cxn modelId="{F3DFA111-F859-4213-B851-26648D0D5B4A}" type="presOf" srcId="{2AF21892-80A7-41A0-8AFA-95EEC9FF35A9}" destId="{337F9123-055B-4037-B6C6-8A20E3FD79A5}" srcOrd="0" destOrd="0" presId="urn:microsoft.com/office/officeart/2008/layout/CircularPictureCallout"/>
    <dgm:cxn modelId="{044BB978-499D-4C26-9EE4-7F5A54ECC8E6}" type="presParOf" srcId="{337F9123-055B-4037-B6C6-8A20E3FD79A5}" destId="{58597FD0-D156-497F-961B-4196BC91060D}" srcOrd="0" destOrd="0" presId="urn:microsoft.com/office/officeart/2008/layout/CircularPictureCallout"/>
    <dgm:cxn modelId="{BCAA7DDC-AEE5-469B-BFD0-F34DECA5632C}" type="presParOf" srcId="{58597FD0-D156-497F-961B-4196BC91060D}" destId="{BBAAECA7-AECD-470F-B40C-7CEFF7F2AB13}" srcOrd="0" destOrd="0" presId="urn:microsoft.com/office/officeart/2008/layout/CircularPictureCallout"/>
    <dgm:cxn modelId="{93F9D84C-941C-42E8-AEA5-584B4FBC3B58}" type="presParOf" srcId="{BBAAECA7-AECD-470F-B40C-7CEFF7F2AB13}" destId="{FEFEE059-F00E-45C8-B921-937B14851FB9}" srcOrd="0" destOrd="0" presId="urn:microsoft.com/office/officeart/2008/layout/CircularPictureCallout"/>
    <dgm:cxn modelId="{46E4D4D2-8F34-4A6E-BF5F-3C2367B9ECA6}" type="presParOf" srcId="{58597FD0-D156-497F-961B-4196BC91060D}" destId="{F22DBC2F-5CEB-4D25-AFC0-744E5082520B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6485F-7468-4143-9B2E-7E001623ECEB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4A5BC3AB-B34D-4390-8093-F820ED00DC2E}">
      <dgm:prSet phldrT="[Text]"/>
      <dgm:spPr/>
      <dgm:t>
        <a:bodyPr/>
        <a:lstStyle/>
        <a:p>
          <a:r>
            <a:rPr lang="en-US" dirty="0" smtClean="0"/>
            <a:t>Arts &amp; Crafts</a:t>
          </a:r>
          <a:endParaRPr lang="en-ZA" dirty="0"/>
        </a:p>
      </dgm:t>
    </dgm:pt>
    <dgm:pt modelId="{416E7776-1534-4AF4-A50A-8A3A1DB084CE}" type="parTrans" cxnId="{E4A61FE9-D215-4FB9-A5C9-3A5EB204F860}">
      <dgm:prSet/>
      <dgm:spPr/>
      <dgm:t>
        <a:bodyPr/>
        <a:lstStyle/>
        <a:p>
          <a:endParaRPr lang="en-ZA"/>
        </a:p>
      </dgm:t>
    </dgm:pt>
    <dgm:pt modelId="{9C54981B-0543-4341-A210-60500B2E7172}" type="sibTrans" cxnId="{E4A61FE9-D215-4FB9-A5C9-3A5EB204F860}">
      <dgm:prSet/>
      <dgm:spPr/>
      <dgm:t>
        <a:bodyPr/>
        <a:lstStyle/>
        <a:p>
          <a:endParaRPr lang="en-ZA"/>
        </a:p>
      </dgm:t>
    </dgm:pt>
    <dgm:pt modelId="{A7B34F03-E51F-4594-92A3-2BB0DD4836AA}">
      <dgm:prSet phldrT="[Text]"/>
      <dgm:spPr/>
      <dgm:t>
        <a:bodyPr/>
        <a:lstStyle/>
        <a:p>
          <a:r>
            <a:rPr lang="en-US" dirty="0" smtClean="0"/>
            <a:t>The Creative HUB – crafts, gifts and home produce – </a:t>
          </a:r>
          <a:r>
            <a:rPr lang="en-US" dirty="0" err="1" smtClean="0"/>
            <a:t>Wolseley</a:t>
          </a:r>
          <a:endParaRPr lang="en-ZA" dirty="0"/>
        </a:p>
      </dgm:t>
    </dgm:pt>
    <dgm:pt modelId="{221CB82F-468C-4582-A1E1-DF73857B64E5}" type="parTrans" cxnId="{D6CFA358-69EC-46F1-B271-EB7FAC451BDF}">
      <dgm:prSet/>
      <dgm:spPr/>
      <dgm:t>
        <a:bodyPr/>
        <a:lstStyle/>
        <a:p>
          <a:endParaRPr lang="en-ZA"/>
        </a:p>
      </dgm:t>
    </dgm:pt>
    <dgm:pt modelId="{7CC355D1-7737-4116-B177-951CE82C4072}" type="sibTrans" cxnId="{D6CFA358-69EC-46F1-B271-EB7FAC451BDF}">
      <dgm:prSet/>
      <dgm:spPr/>
      <dgm:t>
        <a:bodyPr/>
        <a:lstStyle/>
        <a:p>
          <a:endParaRPr lang="en-ZA"/>
        </a:p>
      </dgm:t>
    </dgm:pt>
    <dgm:pt modelId="{F68C3F7D-38B7-410C-929C-FD6D86D11936}">
      <dgm:prSet phldrT="[Text]"/>
      <dgm:spPr/>
      <dgm:t>
        <a:bodyPr/>
        <a:lstStyle/>
        <a:p>
          <a:r>
            <a:rPr lang="en-US" dirty="0" smtClean="0"/>
            <a:t>Coffee Shops</a:t>
          </a:r>
          <a:endParaRPr lang="en-ZA" dirty="0"/>
        </a:p>
      </dgm:t>
    </dgm:pt>
    <dgm:pt modelId="{88FE3258-34E6-498F-8E6C-4A0EB1A898A1}" type="parTrans" cxnId="{BF8AC898-950A-4605-9BF3-0948D1E64471}">
      <dgm:prSet/>
      <dgm:spPr/>
      <dgm:t>
        <a:bodyPr/>
        <a:lstStyle/>
        <a:p>
          <a:endParaRPr lang="en-ZA"/>
        </a:p>
      </dgm:t>
    </dgm:pt>
    <dgm:pt modelId="{234AD38D-B47C-4646-9EDE-731EF6CC6C81}" type="sibTrans" cxnId="{BF8AC898-950A-4605-9BF3-0948D1E64471}">
      <dgm:prSet/>
      <dgm:spPr/>
      <dgm:t>
        <a:bodyPr/>
        <a:lstStyle/>
        <a:p>
          <a:endParaRPr lang="en-ZA"/>
        </a:p>
      </dgm:t>
    </dgm:pt>
    <dgm:pt modelId="{E5E81E28-4E9C-4E4E-A0FA-5B1510BE79E4}">
      <dgm:prSet phldrT="[Text]"/>
      <dgm:spPr/>
      <dgm:t>
        <a:bodyPr/>
        <a:lstStyle/>
        <a:p>
          <a:r>
            <a:rPr lang="en-US" dirty="0" err="1" smtClean="0"/>
            <a:t>Elro</a:t>
          </a:r>
          <a:r>
            <a:rPr lang="en-US" dirty="0" smtClean="0"/>
            <a:t> coffee shop – </a:t>
          </a:r>
          <a:r>
            <a:rPr lang="en-US" dirty="0" err="1" smtClean="0"/>
            <a:t>Wolseley</a:t>
          </a:r>
          <a:endParaRPr lang="en-ZA" dirty="0"/>
        </a:p>
      </dgm:t>
    </dgm:pt>
    <dgm:pt modelId="{0F87DABD-EDA6-4A35-AD47-6C84BBF8A65F}" type="parTrans" cxnId="{D9EB8203-ECA1-42EF-A0E3-9EA3A4730384}">
      <dgm:prSet/>
      <dgm:spPr/>
      <dgm:t>
        <a:bodyPr/>
        <a:lstStyle/>
        <a:p>
          <a:endParaRPr lang="en-ZA"/>
        </a:p>
      </dgm:t>
    </dgm:pt>
    <dgm:pt modelId="{E9A3513F-4D05-4E8C-8BC8-E80B94049B77}" type="sibTrans" cxnId="{D9EB8203-ECA1-42EF-A0E3-9EA3A4730384}">
      <dgm:prSet/>
      <dgm:spPr/>
      <dgm:t>
        <a:bodyPr/>
        <a:lstStyle/>
        <a:p>
          <a:endParaRPr lang="en-ZA"/>
        </a:p>
      </dgm:t>
    </dgm:pt>
    <dgm:pt modelId="{90C5A6BD-90DF-4A1A-BA54-896A8026679E}">
      <dgm:prSet phldrT="[Text]"/>
      <dgm:spPr/>
      <dgm:t>
        <a:bodyPr/>
        <a:lstStyle/>
        <a:p>
          <a:r>
            <a:rPr lang="en-US" dirty="0" smtClean="0"/>
            <a:t>Things I Love - </a:t>
          </a:r>
          <a:r>
            <a:rPr lang="en-US" dirty="0" err="1" smtClean="0"/>
            <a:t>Tulbagh</a:t>
          </a:r>
          <a:endParaRPr lang="en-ZA" dirty="0"/>
        </a:p>
      </dgm:t>
    </dgm:pt>
    <dgm:pt modelId="{F7910098-93EC-406D-A30D-DBCEA02FD182}" type="parTrans" cxnId="{4B611ACA-0F8C-46BE-8112-4620247B8CE2}">
      <dgm:prSet/>
      <dgm:spPr/>
      <dgm:t>
        <a:bodyPr/>
        <a:lstStyle/>
        <a:p>
          <a:endParaRPr lang="en-ZA"/>
        </a:p>
      </dgm:t>
    </dgm:pt>
    <dgm:pt modelId="{C17E66D1-9903-4E7C-BBE4-B22BFFAB6DAB}" type="sibTrans" cxnId="{4B611ACA-0F8C-46BE-8112-4620247B8CE2}">
      <dgm:prSet/>
      <dgm:spPr/>
      <dgm:t>
        <a:bodyPr/>
        <a:lstStyle/>
        <a:p>
          <a:endParaRPr lang="en-ZA"/>
        </a:p>
      </dgm:t>
    </dgm:pt>
    <dgm:pt modelId="{0B289A91-48F5-4BD8-BCE5-1E7F41F7236B}">
      <dgm:prSet phldrT="[Text]"/>
      <dgm:spPr/>
      <dgm:t>
        <a:bodyPr/>
        <a:lstStyle/>
        <a:p>
          <a:r>
            <a:rPr lang="en-US" dirty="0" smtClean="0"/>
            <a:t>Adventure &amp; Outdoor</a:t>
          </a:r>
          <a:endParaRPr lang="en-ZA" dirty="0"/>
        </a:p>
      </dgm:t>
    </dgm:pt>
    <dgm:pt modelId="{E3A41197-D48A-4C95-A267-9D67F0CB537D}" type="parTrans" cxnId="{4FD156BF-19D1-4965-8F4F-09C8E8272272}">
      <dgm:prSet/>
      <dgm:spPr/>
      <dgm:t>
        <a:bodyPr/>
        <a:lstStyle/>
        <a:p>
          <a:endParaRPr lang="en-ZA"/>
        </a:p>
      </dgm:t>
    </dgm:pt>
    <dgm:pt modelId="{2FAEEAB0-BCAA-41FF-B298-E257E7B2398B}" type="sibTrans" cxnId="{4FD156BF-19D1-4965-8F4F-09C8E8272272}">
      <dgm:prSet/>
      <dgm:spPr/>
      <dgm:t>
        <a:bodyPr/>
        <a:lstStyle/>
        <a:p>
          <a:endParaRPr lang="en-ZA"/>
        </a:p>
      </dgm:t>
    </dgm:pt>
    <dgm:pt modelId="{C076707E-CDF0-4C6C-BC4C-3EC9C4536A5E}">
      <dgm:prSet phldrT="[Text]"/>
      <dgm:spPr/>
      <dgm:t>
        <a:bodyPr/>
        <a:lstStyle/>
        <a:p>
          <a:r>
            <a:rPr lang="en-US" dirty="0" smtClean="0"/>
            <a:t>Horse riding– </a:t>
          </a:r>
          <a:r>
            <a:rPr lang="en-US" dirty="0" err="1" smtClean="0"/>
            <a:t>HorseAbout</a:t>
          </a:r>
          <a:r>
            <a:rPr lang="en-US" dirty="0" smtClean="0"/>
            <a:t> in </a:t>
          </a:r>
          <a:r>
            <a:rPr lang="en-US" dirty="0" err="1" smtClean="0"/>
            <a:t>Wolseley</a:t>
          </a:r>
          <a:endParaRPr lang="en-ZA" dirty="0"/>
        </a:p>
      </dgm:t>
    </dgm:pt>
    <dgm:pt modelId="{CFD79E7C-9018-407F-9BB3-4318491AC45F}" type="parTrans" cxnId="{8B312298-DA29-4107-A9F7-CE76837DE694}">
      <dgm:prSet/>
      <dgm:spPr/>
      <dgm:t>
        <a:bodyPr/>
        <a:lstStyle/>
        <a:p>
          <a:endParaRPr lang="en-ZA"/>
        </a:p>
      </dgm:t>
    </dgm:pt>
    <dgm:pt modelId="{DEC76410-1E53-4219-9076-05B7D7575B54}" type="sibTrans" cxnId="{8B312298-DA29-4107-A9F7-CE76837DE694}">
      <dgm:prSet/>
      <dgm:spPr/>
      <dgm:t>
        <a:bodyPr/>
        <a:lstStyle/>
        <a:p>
          <a:endParaRPr lang="en-ZA"/>
        </a:p>
      </dgm:t>
    </dgm:pt>
    <dgm:pt modelId="{059D1F1C-FF22-4397-9892-58535E4B5C54}">
      <dgm:prSet phldrT="[Text]"/>
      <dgm:spPr/>
      <dgm:t>
        <a:bodyPr/>
        <a:lstStyle/>
        <a:p>
          <a:r>
            <a:rPr lang="en-US" dirty="0" smtClean="0"/>
            <a:t>Waterfall hike and swim – </a:t>
          </a:r>
          <a:r>
            <a:rPr lang="en-US" dirty="0" err="1" smtClean="0"/>
            <a:t>Tulbagh</a:t>
          </a:r>
          <a:endParaRPr lang="en-ZA" dirty="0"/>
        </a:p>
      </dgm:t>
    </dgm:pt>
    <dgm:pt modelId="{5B429010-A267-4375-8795-188F8345E2C3}" type="parTrans" cxnId="{E34D2C8A-71E1-41B2-A070-EADADD6E137C}">
      <dgm:prSet/>
      <dgm:spPr/>
      <dgm:t>
        <a:bodyPr/>
        <a:lstStyle/>
        <a:p>
          <a:endParaRPr lang="en-ZA"/>
        </a:p>
      </dgm:t>
    </dgm:pt>
    <dgm:pt modelId="{C536B3FD-1421-403C-ADED-93B6C1AEE9FA}" type="sibTrans" cxnId="{E34D2C8A-71E1-41B2-A070-EADADD6E137C}">
      <dgm:prSet/>
      <dgm:spPr/>
      <dgm:t>
        <a:bodyPr/>
        <a:lstStyle/>
        <a:p>
          <a:endParaRPr lang="en-ZA"/>
        </a:p>
      </dgm:t>
    </dgm:pt>
    <dgm:pt modelId="{1CD473F6-5603-4A54-B158-B31862890C7B}">
      <dgm:prSet phldrT="[Text]"/>
      <dgm:spPr/>
      <dgm:t>
        <a:bodyPr/>
        <a:lstStyle/>
        <a:p>
          <a:r>
            <a:rPr lang="en-US" dirty="0" smtClean="0"/>
            <a:t>The Auction House – Ceres</a:t>
          </a:r>
          <a:endParaRPr lang="en-ZA" dirty="0"/>
        </a:p>
      </dgm:t>
    </dgm:pt>
    <dgm:pt modelId="{A3BB7967-F7EF-43D2-9ECC-540B75E001C8}" type="parTrans" cxnId="{9A616B88-492A-4B99-9AAD-B54E40E7F535}">
      <dgm:prSet/>
      <dgm:spPr/>
      <dgm:t>
        <a:bodyPr/>
        <a:lstStyle/>
        <a:p>
          <a:endParaRPr lang="en-ZA"/>
        </a:p>
      </dgm:t>
    </dgm:pt>
    <dgm:pt modelId="{446A7E9B-24A5-45FF-96B4-565DC9501646}" type="sibTrans" cxnId="{9A616B88-492A-4B99-9AAD-B54E40E7F535}">
      <dgm:prSet/>
      <dgm:spPr/>
      <dgm:t>
        <a:bodyPr/>
        <a:lstStyle/>
        <a:p>
          <a:endParaRPr lang="en-ZA"/>
        </a:p>
      </dgm:t>
    </dgm:pt>
    <dgm:pt modelId="{67D2EB8D-4922-47BA-B317-9BA4F6B80ACF}">
      <dgm:prSet phldrT="[Text]"/>
      <dgm:spPr/>
      <dgm:t>
        <a:bodyPr/>
        <a:lstStyle/>
        <a:p>
          <a:r>
            <a:rPr lang="en-US" dirty="0" smtClean="0"/>
            <a:t>Tremor - Ceres</a:t>
          </a:r>
          <a:endParaRPr lang="en-ZA" dirty="0"/>
        </a:p>
      </dgm:t>
    </dgm:pt>
    <dgm:pt modelId="{A8440731-4C5C-4DB7-BC6F-E5E6C78069FA}" type="parTrans" cxnId="{F7DA9B1E-5218-4FBB-94FD-59188EF07C29}">
      <dgm:prSet/>
      <dgm:spPr/>
      <dgm:t>
        <a:bodyPr/>
        <a:lstStyle/>
        <a:p>
          <a:endParaRPr lang="en-ZA"/>
        </a:p>
      </dgm:t>
    </dgm:pt>
    <dgm:pt modelId="{C033C028-D763-46FE-8A76-609629357A59}" type="sibTrans" cxnId="{F7DA9B1E-5218-4FBB-94FD-59188EF07C29}">
      <dgm:prSet/>
      <dgm:spPr/>
      <dgm:t>
        <a:bodyPr/>
        <a:lstStyle/>
        <a:p>
          <a:endParaRPr lang="en-ZA"/>
        </a:p>
      </dgm:t>
    </dgm:pt>
    <dgm:pt modelId="{47E3C738-8FC1-4198-BA6C-A202740C5C00}">
      <dgm:prSet phldrT="[Text]"/>
      <dgm:spPr/>
      <dgm:t>
        <a:bodyPr/>
        <a:lstStyle/>
        <a:p>
          <a:r>
            <a:rPr lang="en-US" dirty="0" smtClean="0"/>
            <a:t>Zip Slide – Ceres</a:t>
          </a:r>
          <a:endParaRPr lang="en-ZA" dirty="0"/>
        </a:p>
      </dgm:t>
    </dgm:pt>
    <dgm:pt modelId="{D75F8F94-4822-41A4-9A36-81B62F1F1D89}" type="parTrans" cxnId="{20689B22-FD21-47DA-8E2D-EEA223464EF7}">
      <dgm:prSet/>
      <dgm:spPr/>
      <dgm:t>
        <a:bodyPr/>
        <a:lstStyle/>
        <a:p>
          <a:endParaRPr lang="en-ZA"/>
        </a:p>
      </dgm:t>
    </dgm:pt>
    <dgm:pt modelId="{E39DCC08-7F91-4030-8755-2F19F3663D1B}" type="sibTrans" cxnId="{20689B22-FD21-47DA-8E2D-EEA223464EF7}">
      <dgm:prSet/>
      <dgm:spPr/>
      <dgm:t>
        <a:bodyPr/>
        <a:lstStyle/>
        <a:p>
          <a:endParaRPr lang="en-ZA"/>
        </a:p>
      </dgm:t>
    </dgm:pt>
    <dgm:pt modelId="{2F0FC4D2-2DB0-43EE-AC0C-711F4F7882D2}">
      <dgm:prSet phldrT="[Text]"/>
      <dgm:spPr/>
      <dgm:t>
        <a:bodyPr/>
        <a:lstStyle/>
        <a:p>
          <a:endParaRPr lang="en-ZA" dirty="0"/>
        </a:p>
      </dgm:t>
    </dgm:pt>
    <dgm:pt modelId="{AFE08DFF-9722-4AC4-91DB-80B38FBDFBE6}" type="parTrans" cxnId="{397D85DB-AE07-438D-8503-FC79F88E2EBF}">
      <dgm:prSet/>
      <dgm:spPr/>
      <dgm:t>
        <a:bodyPr/>
        <a:lstStyle/>
        <a:p>
          <a:endParaRPr lang="en-ZA"/>
        </a:p>
      </dgm:t>
    </dgm:pt>
    <dgm:pt modelId="{928A2132-1786-4711-89B1-996FADBB6BE1}" type="sibTrans" cxnId="{397D85DB-AE07-438D-8503-FC79F88E2EBF}">
      <dgm:prSet/>
      <dgm:spPr/>
      <dgm:t>
        <a:bodyPr/>
        <a:lstStyle/>
        <a:p>
          <a:endParaRPr lang="en-ZA"/>
        </a:p>
      </dgm:t>
    </dgm:pt>
    <dgm:pt modelId="{6E3E561A-D2D6-4B29-ACE2-A5FCA8AE9378}">
      <dgm:prSet phldrT="[Text]"/>
      <dgm:spPr/>
      <dgm:t>
        <a:bodyPr/>
        <a:lstStyle/>
        <a:p>
          <a:r>
            <a:rPr lang="en-US" dirty="0" err="1" smtClean="0"/>
            <a:t>Bains</a:t>
          </a:r>
          <a:r>
            <a:rPr lang="en-US" dirty="0" smtClean="0"/>
            <a:t> </a:t>
          </a:r>
          <a:r>
            <a:rPr lang="en-US" dirty="0" err="1" smtClean="0"/>
            <a:t>Kloof</a:t>
          </a:r>
          <a:r>
            <a:rPr lang="en-US" dirty="0" smtClean="0"/>
            <a:t> mountain pass</a:t>
          </a:r>
          <a:endParaRPr lang="en-ZA" dirty="0"/>
        </a:p>
      </dgm:t>
    </dgm:pt>
    <dgm:pt modelId="{282B49F4-97AC-45C2-B452-511127091AE9}" type="parTrans" cxnId="{8166199C-2C5F-4D2D-8BF9-91A2AC5D9CAA}">
      <dgm:prSet/>
      <dgm:spPr/>
      <dgm:t>
        <a:bodyPr/>
        <a:lstStyle/>
        <a:p>
          <a:endParaRPr lang="en-ZA"/>
        </a:p>
      </dgm:t>
    </dgm:pt>
    <dgm:pt modelId="{C74FF518-91AF-4DF0-9E6A-F2C2754D28C7}" type="sibTrans" cxnId="{8166199C-2C5F-4D2D-8BF9-91A2AC5D9CAA}">
      <dgm:prSet/>
      <dgm:spPr/>
      <dgm:t>
        <a:bodyPr/>
        <a:lstStyle/>
        <a:p>
          <a:endParaRPr lang="en-ZA"/>
        </a:p>
      </dgm:t>
    </dgm:pt>
    <dgm:pt modelId="{002B884E-1434-4A42-94E9-13B7DAA90EBB}">
      <dgm:prSet phldrT="[Text]"/>
      <dgm:spPr/>
      <dgm:t>
        <a:bodyPr/>
        <a:lstStyle/>
        <a:p>
          <a:r>
            <a:rPr lang="en-US" dirty="0" smtClean="0"/>
            <a:t>The Crystal Cave – </a:t>
          </a:r>
          <a:r>
            <a:rPr lang="en-US" dirty="0" err="1" smtClean="0"/>
            <a:t>Tulbagh</a:t>
          </a:r>
          <a:endParaRPr lang="en-ZA" dirty="0"/>
        </a:p>
      </dgm:t>
    </dgm:pt>
    <dgm:pt modelId="{F3824F61-E7AB-4077-89B6-FF33DA54CBB7}" type="parTrans" cxnId="{DCF846F1-9FA9-4552-BFE7-B61C6808FF14}">
      <dgm:prSet/>
      <dgm:spPr/>
      <dgm:t>
        <a:bodyPr/>
        <a:lstStyle/>
        <a:p>
          <a:endParaRPr lang="en-ZA"/>
        </a:p>
      </dgm:t>
    </dgm:pt>
    <dgm:pt modelId="{510BB1BF-6A68-4680-8467-7CAD8399674C}" type="sibTrans" cxnId="{DCF846F1-9FA9-4552-BFE7-B61C6808FF14}">
      <dgm:prSet/>
      <dgm:spPr/>
      <dgm:t>
        <a:bodyPr/>
        <a:lstStyle/>
        <a:p>
          <a:endParaRPr lang="en-ZA"/>
        </a:p>
      </dgm:t>
    </dgm:pt>
    <dgm:pt modelId="{AE732FFE-1E8B-49EC-A28F-AA0CD72D6C48}">
      <dgm:prSet phldrT="[Text]"/>
      <dgm:spPr/>
      <dgm:t>
        <a:bodyPr/>
        <a:lstStyle/>
        <a:p>
          <a:r>
            <a:rPr lang="en-US" dirty="0" smtClean="0"/>
            <a:t>Things I Love – </a:t>
          </a:r>
          <a:r>
            <a:rPr lang="en-US" dirty="0" err="1" smtClean="0"/>
            <a:t>Tulbagh</a:t>
          </a:r>
          <a:endParaRPr lang="en-ZA" dirty="0"/>
        </a:p>
      </dgm:t>
    </dgm:pt>
    <dgm:pt modelId="{4FF66D2D-C5B6-47E5-A42C-C35ADDE07DB0}" type="parTrans" cxnId="{952B0A58-BEBD-4647-A057-B549D3C52D52}">
      <dgm:prSet/>
      <dgm:spPr/>
      <dgm:t>
        <a:bodyPr/>
        <a:lstStyle/>
        <a:p>
          <a:endParaRPr lang="en-ZA"/>
        </a:p>
      </dgm:t>
    </dgm:pt>
    <dgm:pt modelId="{9ADE66EA-328D-4C5C-BDC4-116B078F1E13}" type="sibTrans" cxnId="{952B0A58-BEBD-4647-A057-B549D3C52D52}">
      <dgm:prSet/>
      <dgm:spPr/>
      <dgm:t>
        <a:bodyPr/>
        <a:lstStyle/>
        <a:p>
          <a:endParaRPr lang="en-ZA"/>
        </a:p>
      </dgm:t>
    </dgm:pt>
    <dgm:pt modelId="{7594B93D-1536-49C3-AFC3-CE83259DEA2C}">
      <dgm:prSet phldrT="[Text]"/>
      <dgm:spPr/>
      <dgm:t>
        <a:bodyPr/>
        <a:lstStyle/>
        <a:p>
          <a:r>
            <a:rPr lang="en-US" dirty="0" err="1" smtClean="0"/>
            <a:t>Elro</a:t>
          </a:r>
          <a:r>
            <a:rPr lang="en-US" dirty="0" smtClean="0"/>
            <a:t> Wood Factory &amp; gifts - </a:t>
          </a:r>
          <a:r>
            <a:rPr lang="en-US" dirty="0" err="1" smtClean="0"/>
            <a:t>Wolseley</a:t>
          </a:r>
          <a:endParaRPr lang="en-ZA" dirty="0"/>
        </a:p>
      </dgm:t>
    </dgm:pt>
    <dgm:pt modelId="{E9952B51-5646-44B6-BF51-1CE2EAFE3E32}" type="parTrans" cxnId="{BF781B50-EB49-4FB4-A69A-E9C040B55954}">
      <dgm:prSet/>
      <dgm:spPr/>
      <dgm:t>
        <a:bodyPr/>
        <a:lstStyle/>
        <a:p>
          <a:endParaRPr lang="en-ZA"/>
        </a:p>
      </dgm:t>
    </dgm:pt>
    <dgm:pt modelId="{6365008A-F390-4934-89EB-14A61DC397CE}" type="sibTrans" cxnId="{BF781B50-EB49-4FB4-A69A-E9C040B55954}">
      <dgm:prSet/>
      <dgm:spPr/>
      <dgm:t>
        <a:bodyPr/>
        <a:lstStyle/>
        <a:p>
          <a:endParaRPr lang="en-ZA"/>
        </a:p>
      </dgm:t>
    </dgm:pt>
    <dgm:pt modelId="{8C18290A-0F14-4881-B0C4-4F54501D719B}">
      <dgm:prSet phldrT="[Text]"/>
      <dgm:spPr/>
      <dgm:t>
        <a:bodyPr/>
        <a:lstStyle/>
        <a:p>
          <a:r>
            <a:rPr lang="en-US" dirty="0" smtClean="0"/>
            <a:t>The </a:t>
          </a:r>
          <a:r>
            <a:rPr lang="en-US" dirty="0" err="1" smtClean="0"/>
            <a:t>Tulbagh</a:t>
          </a:r>
          <a:r>
            <a:rPr lang="en-US" dirty="0" smtClean="0"/>
            <a:t> Art Route - </a:t>
          </a:r>
          <a:r>
            <a:rPr lang="en-US" dirty="0" err="1" smtClean="0"/>
            <a:t>Tulbagh</a:t>
          </a:r>
          <a:endParaRPr lang="en-ZA" dirty="0"/>
        </a:p>
      </dgm:t>
    </dgm:pt>
    <dgm:pt modelId="{714BE84A-D8EF-4EBF-B1DF-F6ADE88D3A4E}" type="parTrans" cxnId="{2FC16E79-D2B3-4C04-AA25-C93FF276B72F}">
      <dgm:prSet/>
      <dgm:spPr/>
      <dgm:t>
        <a:bodyPr/>
        <a:lstStyle/>
        <a:p>
          <a:endParaRPr lang="en-ZA"/>
        </a:p>
      </dgm:t>
    </dgm:pt>
    <dgm:pt modelId="{2905C24F-EE10-4B11-B938-DB3840D5A80C}" type="sibTrans" cxnId="{2FC16E79-D2B3-4C04-AA25-C93FF276B72F}">
      <dgm:prSet/>
      <dgm:spPr/>
      <dgm:t>
        <a:bodyPr/>
        <a:lstStyle/>
        <a:p>
          <a:endParaRPr lang="en-ZA"/>
        </a:p>
      </dgm:t>
    </dgm:pt>
    <dgm:pt modelId="{5FCE0070-4A4E-4E35-8783-85BA4F5E7849}">
      <dgm:prSet phldrT="[Text]"/>
      <dgm:spPr/>
      <dgm:t>
        <a:bodyPr/>
        <a:lstStyle/>
        <a:p>
          <a:endParaRPr lang="en-ZA" dirty="0"/>
        </a:p>
      </dgm:t>
    </dgm:pt>
    <dgm:pt modelId="{BF01C679-DA34-4DCF-94CC-8135B6F4526E}" type="parTrans" cxnId="{0E8A4539-C848-4622-A17E-B8380AFD2446}">
      <dgm:prSet/>
      <dgm:spPr/>
      <dgm:t>
        <a:bodyPr/>
        <a:lstStyle/>
        <a:p>
          <a:endParaRPr lang="en-ZA"/>
        </a:p>
      </dgm:t>
    </dgm:pt>
    <dgm:pt modelId="{EC372BF1-0A7E-495C-96EF-21BC091511EB}" type="sibTrans" cxnId="{0E8A4539-C848-4622-A17E-B8380AFD2446}">
      <dgm:prSet/>
      <dgm:spPr/>
      <dgm:t>
        <a:bodyPr/>
        <a:lstStyle/>
        <a:p>
          <a:endParaRPr lang="en-ZA"/>
        </a:p>
      </dgm:t>
    </dgm:pt>
    <dgm:pt modelId="{07D19DA8-E44B-4FEB-98B1-4501CF53967C}">
      <dgm:prSet phldrT="[Text]"/>
      <dgm:spPr/>
      <dgm:t>
        <a:bodyPr/>
        <a:lstStyle/>
        <a:p>
          <a:endParaRPr lang="en-ZA" dirty="0"/>
        </a:p>
      </dgm:t>
    </dgm:pt>
    <dgm:pt modelId="{28F1BBB7-34DE-4AC2-AD9E-C1132A93306C}" type="parTrans" cxnId="{19572062-536A-430E-BA9F-396C51BD7D0F}">
      <dgm:prSet/>
      <dgm:spPr/>
      <dgm:t>
        <a:bodyPr/>
        <a:lstStyle/>
        <a:p>
          <a:endParaRPr lang="en-ZA"/>
        </a:p>
      </dgm:t>
    </dgm:pt>
    <dgm:pt modelId="{87F05787-3C08-4878-9318-561EF8741E32}" type="sibTrans" cxnId="{19572062-536A-430E-BA9F-396C51BD7D0F}">
      <dgm:prSet/>
      <dgm:spPr/>
      <dgm:t>
        <a:bodyPr/>
        <a:lstStyle/>
        <a:p>
          <a:endParaRPr lang="en-ZA"/>
        </a:p>
      </dgm:t>
    </dgm:pt>
    <dgm:pt modelId="{68DE0432-DE0E-4AC3-9C0E-37A97FA32A5F}">
      <dgm:prSet phldrT="[Text]"/>
      <dgm:spPr/>
      <dgm:t>
        <a:bodyPr/>
        <a:lstStyle/>
        <a:p>
          <a:endParaRPr lang="en-ZA" dirty="0"/>
        </a:p>
      </dgm:t>
    </dgm:pt>
    <dgm:pt modelId="{43747FF3-93E8-49A9-B35A-705D8E53A84F}" type="parTrans" cxnId="{6DB2433F-CC22-44CE-8B3B-6D2AE0576B45}">
      <dgm:prSet/>
      <dgm:spPr/>
      <dgm:t>
        <a:bodyPr/>
        <a:lstStyle/>
        <a:p>
          <a:endParaRPr lang="en-ZA"/>
        </a:p>
      </dgm:t>
    </dgm:pt>
    <dgm:pt modelId="{4A45AF73-ED99-4F5F-BE13-3144FA1A9936}" type="sibTrans" cxnId="{6DB2433F-CC22-44CE-8B3B-6D2AE0576B45}">
      <dgm:prSet/>
      <dgm:spPr/>
      <dgm:t>
        <a:bodyPr/>
        <a:lstStyle/>
        <a:p>
          <a:endParaRPr lang="en-ZA"/>
        </a:p>
      </dgm:t>
    </dgm:pt>
    <dgm:pt modelId="{B3A3F6C3-142E-42D4-8B73-465B5D50741E}">
      <dgm:prSet phldrT="[Text]"/>
      <dgm:spPr/>
      <dgm:t>
        <a:bodyPr/>
        <a:lstStyle/>
        <a:p>
          <a:endParaRPr lang="en-ZA" dirty="0"/>
        </a:p>
      </dgm:t>
    </dgm:pt>
    <dgm:pt modelId="{C97264A6-B9E5-42E3-BEBB-2CA25764173D}" type="parTrans" cxnId="{A802FDDE-D9D3-40F5-86CA-96243B31322B}">
      <dgm:prSet/>
      <dgm:spPr/>
      <dgm:t>
        <a:bodyPr/>
        <a:lstStyle/>
        <a:p>
          <a:endParaRPr lang="en-ZA"/>
        </a:p>
      </dgm:t>
    </dgm:pt>
    <dgm:pt modelId="{643E7F6A-142A-4535-A22A-1E10A1C6F54E}" type="sibTrans" cxnId="{A802FDDE-D9D3-40F5-86CA-96243B31322B}">
      <dgm:prSet/>
      <dgm:spPr/>
      <dgm:t>
        <a:bodyPr/>
        <a:lstStyle/>
        <a:p>
          <a:endParaRPr lang="en-ZA"/>
        </a:p>
      </dgm:t>
    </dgm:pt>
    <dgm:pt modelId="{F87FBB45-2043-48DE-95C7-4D587D6724CF}">
      <dgm:prSet phldrT="[Text]"/>
      <dgm:spPr/>
      <dgm:t>
        <a:bodyPr/>
        <a:lstStyle/>
        <a:p>
          <a:endParaRPr lang="en-ZA" dirty="0"/>
        </a:p>
      </dgm:t>
    </dgm:pt>
    <dgm:pt modelId="{A7804745-A6D0-4F30-A6D1-74CB9242AE16}" type="parTrans" cxnId="{D11BAA1E-9BCF-418F-AAD9-19E176C63BFD}">
      <dgm:prSet/>
      <dgm:spPr/>
      <dgm:t>
        <a:bodyPr/>
        <a:lstStyle/>
        <a:p>
          <a:endParaRPr lang="en-ZA"/>
        </a:p>
      </dgm:t>
    </dgm:pt>
    <dgm:pt modelId="{FCD66963-0B30-4161-8B90-247B3A7A84A6}" type="sibTrans" cxnId="{D11BAA1E-9BCF-418F-AAD9-19E176C63BFD}">
      <dgm:prSet/>
      <dgm:spPr/>
      <dgm:t>
        <a:bodyPr/>
        <a:lstStyle/>
        <a:p>
          <a:endParaRPr lang="en-ZA"/>
        </a:p>
      </dgm:t>
    </dgm:pt>
    <dgm:pt modelId="{FC471710-AE89-46CE-ACA0-A51D9991B70E}">
      <dgm:prSet phldrT="[Text]"/>
      <dgm:spPr/>
      <dgm:t>
        <a:bodyPr/>
        <a:lstStyle/>
        <a:p>
          <a:endParaRPr lang="en-ZA" dirty="0"/>
        </a:p>
      </dgm:t>
    </dgm:pt>
    <dgm:pt modelId="{EEFEBB51-3A03-40F1-8391-D1CF0C5534E2}" type="parTrans" cxnId="{FD7635F0-6A9E-48BB-BDDF-17B8607CE652}">
      <dgm:prSet/>
      <dgm:spPr/>
      <dgm:t>
        <a:bodyPr/>
        <a:lstStyle/>
        <a:p>
          <a:endParaRPr lang="en-ZA"/>
        </a:p>
      </dgm:t>
    </dgm:pt>
    <dgm:pt modelId="{1CF1BD64-FD5E-4A60-9FD8-395759624696}" type="sibTrans" cxnId="{FD7635F0-6A9E-48BB-BDDF-17B8607CE652}">
      <dgm:prSet/>
      <dgm:spPr/>
      <dgm:t>
        <a:bodyPr/>
        <a:lstStyle/>
        <a:p>
          <a:endParaRPr lang="en-ZA"/>
        </a:p>
      </dgm:t>
    </dgm:pt>
    <dgm:pt modelId="{3060C200-138B-4EBE-AC12-1A3A7FE975C0}" type="pres">
      <dgm:prSet presAssocID="{0AF6485F-7468-4143-9B2E-7E001623ECE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58680157-063A-492B-9FAD-59A42F180AC7}" type="pres">
      <dgm:prSet presAssocID="{4A5BC3AB-B34D-4390-8093-F820ED00DC2E}" presName="compositeNode" presStyleCnt="0">
        <dgm:presLayoutVars>
          <dgm:bulletEnabled val="1"/>
        </dgm:presLayoutVars>
      </dgm:prSet>
      <dgm:spPr/>
    </dgm:pt>
    <dgm:pt modelId="{44EDA107-F064-4475-8ED5-96FE43A00D18}" type="pres">
      <dgm:prSet presAssocID="{4A5BC3AB-B34D-4390-8093-F820ED00DC2E}" presName="image" presStyleLbl="fgImgPlace1" presStyleIdx="0" presStyleCnt="3" custAng="16200000" custFlipVert="1" custScaleX="7033" custScaleY="35168"/>
      <dgm:spPr/>
      <dgm:t>
        <a:bodyPr/>
        <a:lstStyle/>
        <a:p>
          <a:endParaRPr lang="en-ZA"/>
        </a:p>
      </dgm:t>
    </dgm:pt>
    <dgm:pt modelId="{544E9135-89F4-4CE4-B2FE-FDB84399C517}" type="pres">
      <dgm:prSet presAssocID="{4A5BC3AB-B34D-4390-8093-F820ED00DC2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E869D87-65B4-4592-B919-9A560FEF203B}" type="pres">
      <dgm:prSet presAssocID="{4A5BC3AB-B34D-4390-8093-F820ED00DC2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6A6CA20-AA4D-43C5-9D8A-10C954A2D3DD}" type="pres">
      <dgm:prSet presAssocID="{9C54981B-0543-4341-A210-60500B2E7172}" presName="sibTrans" presStyleCnt="0"/>
      <dgm:spPr/>
    </dgm:pt>
    <dgm:pt modelId="{8A989675-1987-4C95-BCFF-DFA1DAE64A15}" type="pres">
      <dgm:prSet presAssocID="{F68C3F7D-38B7-410C-929C-FD6D86D11936}" presName="compositeNode" presStyleCnt="0">
        <dgm:presLayoutVars>
          <dgm:bulletEnabled val="1"/>
        </dgm:presLayoutVars>
      </dgm:prSet>
      <dgm:spPr/>
    </dgm:pt>
    <dgm:pt modelId="{622ED96D-9AC1-45BB-A1C3-F699C1D0F4D1}" type="pres">
      <dgm:prSet presAssocID="{F68C3F7D-38B7-410C-929C-FD6D86D11936}" presName="image" presStyleLbl="fgImgPlace1" presStyleIdx="1" presStyleCnt="3" custAng="10800000" custScaleX="19111" custScaleY="23037"/>
      <dgm:spPr/>
      <dgm:t>
        <a:bodyPr/>
        <a:lstStyle/>
        <a:p>
          <a:endParaRPr lang="en-ZA"/>
        </a:p>
      </dgm:t>
    </dgm:pt>
    <dgm:pt modelId="{BC734747-9DAE-4507-80E3-69A22BD20C5C}" type="pres">
      <dgm:prSet presAssocID="{F68C3F7D-38B7-410C-929C-FD6D86D1193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0DF99C0-9CEB-4D2C-83DF-66DF0467DDF2}" type="pres">
      <dgm:prSet presAssocID="{F68C3F7D-38B7-410C-929C-FD6D86D11936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5268E71-2C52-4196-B688-836BB90058C2}" type="pres">
      <dgm:prSet presAssocID="{234AD38D-B47C-4646-9EDE-731EF6CC6C81}" presName="sibTrans" presStyleCnt="0"/>
      <dgm:spPr/>
    </dgm:pt>
    <dgm:pt modelId="{A3601052-0DC7-4854-ACC0-618F54920E4C}" type="pres">
      <dgm:prSet presAssocID="{0B289A91-48F5-4BD8-BCE5-1E7F41F7236B}" presName="compositeNode" presStyleCnt="0">
        <dgm:presLayoutVars>
          <dgm:bulletEnabled val="1"/>
        </dgm:presLayoutVars>
      </dgm:prSet>
      <dgm:spPr/>
    </dgm:pt>
    <dgm:pt modelId="{8BC270E7-BF3C-45EA-AC3F-83E720EF1941}" type="pres">
      <dgm:prSet presAssocID="{0B289A91-48F5-4BD8-BCE5-1E7F41F7236B}" presName="image" presStyleLbl="fgImgPlace1" presStyleIdx="2" presStyleCnt="3" custFlipHor="1" custScaleX="17512" custScaleY="25214"/>
      <dgm:spPr/>
      <dgm:t>
        <a:bodyPr/>
        <a:lstStyle/>
        <a:p>
          <a:endParaRPr lang="en-ZA"/>
        </a:p>
      </dgm:t>
    </dgm:pt>
    <dgm:pt modelId="{C39DC941-E47E-4F4B-A724-FECB63B26023}" type="pres">
      <dgm:prSet presAssocID="{0B289A91-48F5-4BD8-BCE5-1E7F41F7236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7F4915D-D1EA-4C36-A083-417106A01DCC}" type="pres">
      <dgm:prSet presAssocID="{0B289A91-48F5-4BD8-BCE5-1E7F41F7236B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3FFBD1A-3521-4BB4-80D1-66B3BC612D73}" type="presOf" srcId="{C076707E-CDF0-4C6C-BC4C-3EC9C4536A5E}" destId="{C39DC941-E47E-4F4B-A724-FECB63B26023}" srcOrd="0" destOrd="0" presId="urn:microsoft.com/office/officeart/2005/8/layout/hList2#1"/>
    <dgm:cxn modelId="{0BEAFD8A-B7B0-40BD-8ADF-EE2B2FC82B03}" type="presOf" srcId="{AE732FFE-1E8B-49EC-A28F-AA0CD72D6C48}" destId="{544E9135-89F4-4CE4-B2FE-FDB84399C517}" srcOrd="0" destOrd="4" presId="urn:microsoft.com/office/officeart/2005/8/layout/hList2#1"/>
    <dgm:cxn modelId="{D9EB8203-ECA1-42EF-A0E3-9EA3A4730384}" srcId="{F68C3F7D-38B7-410C-929C-FD6D86D11936}" destId="{E5E81E28-4E9C-4E4E-A0FA-5B1510BE79E4}" srcOrd="1" destOrd="0" parTransId="{0F87DABD-EDA6-4A35-AD47-6C84BBF8A65F}" sibTransId="{E9A3513F-4D05-4E8C-8BC8-E80B94049B77}"/>
    <dgm:cxn modelId="{397D85DB-AE07-438D-8503-FC79F88E2EBF}" srcId="{4A5BC3AB-B34D-4390-8093-F820ED00DC2E}" destId="{2F0FC4D2-2DB0-43EE-AC0C-711F4F7882D2}" srcOrd="6" destOrd="0" parTransId="{AFE08DFF-9722-4AC4-91DB-80B38FBDFBE6}" sibTransId="{928A2132-1786-4711-89B1-996FADBB6BE1}"/>
    <dgm:cxn modelId="{D6CFA358-69EC-46F1-B271-EB7FAC451BDF}" srcId="{4A5BC3AB-B34D-4390-8093-F820ED00DC2E}" destId="{A7B34F03-E51F-4594-92A3-2BB0DD4836AA}" srcOrd="0" destOrd="0" parTransId="{221CB82F-468C-4582-A1E1-DF73857B64E5}" sibTransId="{7CC355D1-7737-4116-B177-951CE82C4072}"/>
    <dgm:cxn modelId="{B8D64ED8-7552-42EA-8398-A34477AD61C9}" type="presOf" srcId="{67D2EB8D-4922-47BA-B317-9BA4F6B80ACF}" destId="{BC734747-9DAE-4507-80E3-69A22BD20C5C}" srcOrd="0" destOrd="3" presId="urn:microsoft.com/office/officeart/2005/8/layout/hList2#1"/>
    <dgm:cxn modelId="{FD7635F0-6A9E-48BB-BDDF-17B8607CE652}" srcId="{F68C3F7D-38B7-410C-929C-FD6D86D11936}" destId="{FC471710-AE89-46CE-ACA0-A51D9991B70E}" srcOrd="0" destOrd="0" parTransId="{EEFEBB51-3A03-40F1-8391-D1CF0C5534E2}" sibTransId="{1CF1BD64-FD5E-4A60-9FD8-395759624696}"/>
    <dgm:cxn modelId="{E4A61FE9-D215-4FB9-A5C9-3A5EB204F860}" srcId="{0AF6485F-7468-4143-9B2E-7E001623ECEB}" destId="{4A5BC3AB-B34D-4390-8093-F820ED00DC2E}" srcOrd="0" destOrd="0" parTransId="{416E7776-1534-4AF4-A50A-8A3A1DB084CE}" sibTransId="{9C54981B-0543-4341-A210-60500B2E7172}"/>
    <dgm:cxn modelId="{A8A6D832-7630-4B3D-8F05-2586E858765D}" type="presOf" srcId="{90C5A6BD-90DF-4A1A-BA54-896A8026679E}" destId="{BC734747-9DAE-4507-80E3-69A22BD20C5C}" srcOrd="0" destOrd="5" presId="urn:microsoft.com/office/officeart/2005/8/layout/hList2#1"/>
    <dgm:cxn modelId="{8166199C-2C5F-4D2D-8BF9-91A2AC5D9CAA}" srcId="{0B289A91-48F5-4BD8-BCE5-1E7F41F7236B}" destId="{6E3E561A-D2D6-4B29-ACE2-A5FCA8AE9378}" srcOrd="6" destOrd="0" parTransId="{282B49F4-97AC-45C2-B452-511127091AE9}" sibTransId="{C74FF518-91AF-4DF0-9E6A-F2C2754D28C7}"/>
    <dgm:cxn modelId="{D11BAA1E-9BCF-418F-AAD9-19E176C63BFD}" srcId="{0B289A91-48F5-4BD8-BCE5-1E7F41F7236B}" destId="{F87FBB45-2043-48DE-95C7-4D587D6724CF}" srcOrd="5" destOrd="0" parTransId="{A7804745-A6D0-4F30-A6D1-74CB9242AE16}" sibTransId="{FCD66963-0B30-4161-8B90-247B3A7A84A6}"/>
    <dgm:cxn modelId="{19572062-536A-430E-BA9F-396C51BD7D0F}" srcId="{F68C3F7D-38B7-410C-929C-FD6D86D11936}" destId="{07D19DA8-E44B-4FEB-98B1-4501CF53967C}" srcOrd="4" destOrd="0" parTransId="{28F1BBB7-34DE-4AC2-AD9E-C1132A93306C}" sibTransId="{87F05787-3C08-4878-9318-561EF8741E32}"/>
    <dgm:cxn modelId="{20689B22-FD21-47DA-8E2D-EEA223464EF7}" srcId="{0B289A91-48F5-4BD8-BCE5-1E7F41F7236B}" destId="{47E3C738-8FC1-4198-BA6C-A202740C5C00}" srcOrd="4" destOrd="0" parTransId="{D75F8F94-4822-41A4-9A36-81B62F1F1D89}" sibTransId="{E39DCC08-7F91-4030-8755-2F19F3663D1B}"/>
    <dgm:cxn modelId="{4FD156BF-19D1-4965-8F4F-09C8E8272272}" srcId="{0AF6485F-7468-4143-9B2E-7E001623ECEB}" destId="{0B289A91-48F5-4BD8-BCE5-1E7F41F7236B}" srcOrd="2" destOrd="0" parTransId="{E3A41197-D48A-4C95-A267-9D67F0CB537D}" sibTransId="{2FAEEAB0-BCAA-41FF-B298-E257E7B2398B}"/>
    <dgm:cxn modelId="{6DB2433F-CC22-44CE-8B3B-6D2AE0576B45}" srcId="{0B289A91-48F5-4BD8-BCE5-1E7F41F7236B}" destId="{68DE0432-DE0E-4AC3-9C0E-37A97FA32A5F}" srcOrd="1" destOrd="0" parTransId="{43747FF3-93E8-49A9-B35A-705D8E53A84F}" sibTransId="{4A45AF73-ED99-4F5F-BE13-3144FA1A9936}"/>
    <dgm:cxn modelId="{213B748A-8989-4869-8CA3-3FD471AD7A8A}" type="presOf" srcId="{F87FBB45-2043-48DE-95C7-4D587D6724CF}" destId="{C39DC941-E47E-4F4B-A724-FECB63B26023}" srcOrd="0" destOrd="5" presId="urn:microsoft.com/office/officeart/2005/8/layout/hList2#1"/>
    <dgm:cxn modelId="{0E8A4539-C848-4622-A17E-B8380AFD2446}" srcId="{F68C3F7D-38B7-410C-929C-FD6D86D11936}" destId="{5FCE0070-4A4E-4E35-8783-85BA4F5E7849}" srcOrd="2" destOrd="0" parTransId="{BF01C679-DA34-4DCF-94CC-8135B6F4526E}" sibTransId="{EC372BF1-0A7E-495C-96EF-21BC091511EB}"/>
    <dgm:cxn modelId="{8C35D614-895E-44E8-802F-4B0D2B9AE0EB}" type="presOf" srcId="{059D1F1C-FF22-4397-9892-58535E4B5C54}" destId="{C39DC941-E47E-4F4B-A724-FECB63B26023}" srcOrd="0" destOrd="2" presId="urn:microsoft.com/office/officeart/2005/8/layout/hList2#1"/>
    <dgm:cxn modelId="{BF8AC898-950A-4605-9BF3-0948D1E64471}" srcId="{0AF6485F-7468-4143-9B2E-7E001623ECEB}" destId="{F68C3F7D-38B7-410C-929C-FD6D86D11936}" srcOrd="1" destOrd="0" parTransId="{88FE3258-34E6-498F-8E6C-4A0EB1A898A1}" sibTransId="{234AD38D-B47C-4646-9EDE-731EF6CC6C81}"/>
    <dgm:cxn modelId="{7AFC3B1D-06B0-4714-B721-6B99E0950026}" type="presOf" srcId="{F68C3F7D-38B7-410C-929C-FD6D86D11936}" destId="{10DF99C0-9CEB-4D2C-83DF-66DF0467DDF2}" srcOrd="0" destOrd="0" presId="urn:microsoft.com/office/officeart/2005/8/layout/hList2#1"/>
    <dgm:cxn modelId="{4E5BC377-3A63-4528-893A-EFFF0FA4BA55}" type="presOf" srcId="{68DE0432-DE0E-4AC3-9C0E-37A97FA32A5F}" destId="{C39DC941-E47E-4F4B-A724-FECB63B26023}" srcOrd="0" destOrd="1" presId="urn:microsoft.com/office/officeart/2005/8/layout/hList2#1"/>
    <dgm:cxn modelId="{4B611ACA-0F8C-46BE-8112-4620247B8CE2}" srcId="{F68C3F7D-38B7-410C-929C-FD6D86D11936}" destId="{90C5A6BD-90DF-4A1A-BA54-896A8026679E}" srcOrd="5" destOrd="0" parTransId="{F7910098-93EC-406D-A30D-DBCEA02FD182}" sibTransId="{C17E66D1-9903-4E7C-BBE4-B22BFFAB6DAB}"/>
    <dgm:cxn modelId="{BF781B50-EB49-4FB4-A69A-E9C040B55954}" srcId="{4A5BC3AB-B34D-4390-8093-F820ED00DC2E}" destId="{7594B93D-1536-49C3-AFC3-CE83259DEA2C}" srcOrd="1" destOrd="0" parTransId="{E9952B51-5646-44B6-BF51-1CE2EAFE3E32}" sibTransId="{6365008A-F390-4934-89EB-14A61DC397CE}"/>
    <dgm:cxn modelId="{674EA90B-B468-4343-B1DC-BDD5DE2582BE}" type="presOf" srcId="{FC471710-AE89-46CE-ACA0-A51D9991B70E}" destId="{BC734747-9DAE-4507-80E3-69A22BD20C5C}" srcOrd="0" destOrd="0" presId="urn:microsoft.com/office/officeart/2005/8/layout/hList2#1"/>
    <dgm:cxn modelId="{0A683346-995D-42E9-8BCA-28737A76B706}" type="presOf" srcId="{0B289A91-48F5-4BD8-BCE5-1E7F41F7236B}" destId="{C7F4915D-D1EA-4C36-A083-417106A01DCC}" srcOrd="0" destOrd="0" presId="urn:microsoft.com/office/officeart/2005/8/layout/hList2#1"/>
    <dgm:cxn modelId="{F7DA9B1E-5218-4FBB-94FD-59188EF07C29}" srcId="{F68C3F7D-38B7-410C-929C-FD6D86D11936}" destId="{67D2EB8D-4922-47BA-B317-9BA4F6B80ACF}" srcOrd="3" destOrd="0" parTransId="{A8440731-4C5C-4DB7-BC6F-E5E6C78069FA}" sibTransId="{C033C028-D763-46FE-8A76-609629357A59}"/>
    <dgm:cxn modelId="{9A616B88-492A-4B99-9AAD-B54E40E7F535}" srcId="{4A5BC3AB-B34D-4390-8093-F820ED00DC2E}" destId="{1CD473F6-5603-4A54-B158-B31862890C7B}" srcOrd="2" destOrd="0" parTransId="{A3BB7967-F7EF-43D2-9ECC-540B75E001C8}" sibTransId="{446A7E9B-24A5-45FF-96B4-565DC9501646}"/>
    <dgm:cxn modelId="{737F8072-4759-4467-8F65-A566CF46A223}" type="presOf" srcId="{1CD473F6-5603-4A54-B158-B31862890C7B}" destId="{544E9135-89F4-4CE4-B2FE-FDB84399C517}" srcOrd="0" destOrd="2" presId="urn:microsoft.com/office/officeart/2005/8/layout/hList2#1"/>
    <dgm:cxn modelId="{EAA51278-C77F-4169-BAE4-64C68CF7800F}" type="presOf" srcId="{A7B34F03-E51F-4594-92A3-2BB0DD4836AA}" destId="{544E9135-89F4-4CE4-B2FE-FDB84399C517}" srcOrd="0" destOrd="0" presId="urn:microsoft.com/office/officeart/2005/8/layout/hList2#1"/>
    <dgm:cxn modelId="{80868369-5D36-4573-BECD-39067C71CDBC}" type="presOf" srcId="{6E3E561A-D2D6-4B29-ACE2-A5FCA8AE9378}" destId="{C39DC941-E47E-4F4B-A724-FECB63B26023}" srcOrd="0" destOrd="6" presId="urn:microsoft.com/office/officeart/2005/8/layout/hList2#1"/>
    <dgm:cxn modelId="{173269C9-C20E-48E6-9E69-18E2CA14FA73}" type="presOf" srcId="{002B884E-1434-4A42-94E9-13B7DAA90EBB}" destId="{544E9135-89F4-4CE4-B2FE-FDB84399C517}" srcOrd="0" destOrd="3" presId="urn:microsoft.com/office/officeart/2005/8/layout/hList2#1"/>
    <dgm:cxn modelId="{C7CDA0D2-BBC3-4CC2-B30F-5CDEB12E2777}" type="presOf" srcId="{2F0FC4D2-2DB0-43EE-AC0C-711F4F7882D2}" destId="{544E9135-89F4-4CE4-B2FE-FDB84399C517}" srcOrd="0" destOrd="6" presId="urn:microsoft.com/office/officeart/2005/8/layout/hList2#1"/>
    <dgm:cxn modelId="{DCF846F1-9FA9-4552-BFE7-B61C6808FF14}" srcId="{4A5BC3AB-B34D-4390-8093-F820ED00DC2E}" destId="{002B884E-1434-4A42-94E9-13B7DAA90EBB}" srcOrd="3" destOrd="0" parTransId="{F3824F61-E7AB-4077-89B6-FF33DA54CBB7}" sibTransId="{510BB1BF-6A68-4680-8467-7CAD8399674C}"/>
    <dgm:cxn modelId="{2FC16E79-D2B3-4C04-AA25-C93FF276B72F}" srcId="{4A5BC3AB-B34D-4390-8093-F820ED00DC2E}" destId="{8C18290A-0F14-4881-B0C4-4F54501D719B}" srcOrd="5" destOrd="0" parTransId="{714BE84A-D8EF-4EBF-B1DF-F6ADE88D3A4E}" sibTransId="{2905C24F-EE10-4B11-B938-DB3840D5A80C}"/>
    <dgm:cxn modelId="{E95D6C16-D885-4054-AD58-A1D3E810E886}" type="presOf" srcId="{7594B93D-1536-49C3-AFC3-CE83259DEA2C}" destId="{544E9135-89F4-4CE4-B2FE-FDB84399C517}" srcOrd="0" destOrd="1" presId="urn:microsoft.com/office/officeart/2005/8/layout/hList2#1"/>
    <dgm:cxn modelId="{A802FDDE-D9D3-40F5-86CA-96243B31322B}" srcId="{0B289A91-48F5-4BD8-BCE5-1E7F41F7236B}" destId="{B3A3F6C3-142E-42D4-8B73-465B5D50741E}" srcOrd="3" destOrd="0" parTransId="{C97264A6-B9E5-42E3-BEBB-2CA25764173D}" sibTransId="{643E7F6A-142A-4535-A22A-1E10A1C6F54E}"/>
    <dgm:cxn modelId="{E177B1CE-DD19-4697-BEA0-D32AA652CF90}" type="presOf" srcId="{47E3C738-8FC1-4198-BA6C-A202740C5C00}" destId="{C39DC941-E47E-4F4B-A724-FECB63B26023}" srcOrd="0" destOrd="4" presId="urn:microsoft.com/office/officeart/2005/8/layout/hList2#1"/>
    <dgm:cxn modelId="{DD8850CF-FA82-4D00-A0F5-DA1FD333DB7A}" type="presOf" srcId="{5FCE0070-4A4E-4E35-8783-85BA4F5E7849}" destId="{BC734747-9DAE-4507-80E3-69A22BD20C5C}" srcOrd="0" destOrd="2" presId="urn:microsoft.com/office/officeart/2005/8/layout/hList2#1"/>
    <dgm:cxn modelId="{8B312298-DA29-4107-A9F7-CE76837DE694}" srcId="{0B289A91-48F5-4BD8-BCE5-1E7F41F7236B}" destId="{C076707E-CDF0-4C6C-BC4C-3EC9C4536A5E}" srcOrd="0" destOrd="0" parTransId="{CFD79E7C-9018-407F-9BB3-4318491AC45F}" sibTransId="{DEC76410-1E53-4219-9076-05B7D7575B54}"/>
    <dgm:cxn modelId="{952B0A58-BEBD-4647-A057-B549D3C52D52}" srcId="{4A5BC3AB-B34D-4390-8093-F820ED00DC2E}" destId="{AE732FFE-1E8B-49EC-A28F-AA0CD72D6C48}" srcOrd="4" destOrd="0" parTransId="{4FF66D2D-C5B6-47E5-A42C-C35ADDE07DB0}" sibTransId="{9ADE66EA-328D-4C5C-BDC4-116B078F1E13}"/>
    <dgm:cxn modelId="{270A0EF8-9EBB-4949-87C5-A0C4D7594CC0}" type="presOf" srcId="{B3A3F6C3-142E-42D4-8B73-465B5D50741E}" destId="{C39DC941-E47E-4F4B-A724-FECB63B26023}" srcOrd="0" destOrd="3" presId="urn:microsoft.com/office/officeart/2005/8/layout/hList2#1"/>
    <dgm:cxn modelId="{CFEA58A8-D5E5-404E-A6FE-B3CFAFAEF3D7}" type="presOf" srcId="{0AF6485F-7468-4143-9B2E-7E001623ECEB}" destId="{3060C200-138B-4EBE-AC12-1A3A7FE975C0}" srcOrd="0" destOrd="0" presId="urn:microsoft.com/office/officeart/2005/8/layout/hList2#1"/>
    <dgm:cxn modelId="{917F370F-14C3-4B54-9720-12C1ABA78E68}" type="presOf" srcId="{07D19DA8-E44B-4FEB-98B1-4501CF53967C}" destId="{BC734747-9DAE-4507-80E3-69A22BD20C5C}" srcOrd="0" destOrd="4" presId="urn:microsoft.com/office/officeart/2005/8/layout/hList2#1"/>
    <dgm:cxn modelId="{E34D2C8A-71E1-41B2-A070-EADADD6E137C}" srcId="{0B289A91-48F5-4BD8-BCE5-1E7F41F7236B}" destId="{059D1F1C-FF22-4397-9892-58535E4B5C54}" srcOrd="2" destOrd="0" parTransId="{5B429010-A267-4375-8795-188F8345E2C3}" sibTransId="{C536B3FD-1421-403C-ADED-93B6C1AEE9FA}"/>
    <dgm:cxn modelId="{A8E9911C-375C-4703-AA77-99F081570E71}" type="presOf" srcId="{4A5BC3AB-B34D-4390-8093-F820ED00DC2E}" destId="{7E869D87-65B4-4592-B919-9A560FEF203B}" srcOrd="0" destOrd="0" presId="urn:microsoft.com/office/officeart/2005/8/layout/hList2#1"/>
    <dgm:cxn modelId="{52B93E04-E470-46BD-B823-2B5B43F6B055}" type="presOf" srcId="{8C18290A-0F14-4881-B0C4-4F54501D719B}" destId="{544E9135-89F4-4CE4-B2FE-FDB84399C517}" srcOrd="0" destOrd="5" presId="urn:microsoft.com/office/officeart/2005/8/layout/hList2#1"/>
    <dgm:cxn modelId="{AA740A88-FFD5-4B41-BBCC-EB73D2F4F90D}" type="presOf" srcId="{E5E81E28-4E9C-4E4E-A0FA-5B1510BE79E4}" destId="{BC734747-9DAE-4507-80E3-69A22BD20C5C}" srcOrd="0" destOrd="1" presId="urn:microsoft.com/office/officeart/2005/8/layout/hList2#1"/>
    <dgm:cxn modelId="{12A04BF7-A907-4FEA-BD31-588D4795379B}" type="presParOf" srcId="{3060C200-138B-4EBE-AC12-1A3A7FE975C0}" destId="{58680157-063A-492B-9FAD-59A42F180AC7}" srcOrd="0" destOrd="0" presId="urn:microsoft.com/office/officeart/2005/8/layout/hList2#1"/>
    <dgm:cxn modelId="{1C94AF4E-2E7C-4375-B881-4A6B66FB8E46}" type="presParOf" srcId="{58680157-063A-492B-9FAD-59A42F180AC7}" destId="{44EDA107-F064-4475-8ED5-96FE43A00D18}" srcOrd="0" destOrd="0" presId="urn:microsoft.com/office/officeart/2005/8/layout/hList2#1"/>
    <dgm:cxn modelId="{7D9FB89F-E9EC-4425-9DED-58CA6C44DBBD}" type="presParOf" srcId="{58680157-063A-492B-9FAD-59A42F180AC7}" destId="{544E9135-89F4-4CE4-B2FE-FDB84399C517}" srcOrd="1" destOrd="0" presId="urn:microsoft.com/office/officeart/2005/8/layout/hList2#1"/>
    <dgm:cxn modelId="{A7775E7C-C52C-4506-B8D2-68BA29EAD3C3}" type="presParOf" srcId="{58680157-063A-492B-9FAD-59A42F180AC7}" destId="{7E869D87-65B4-4592-B919-9A560FEF203B}" srcOrd="2" destOrd="0" presId="urn:microsoft.com/office/officeart/2005/8/layout/hList2#1"/>
    <dgm:cxn modelId="{29914E48-F5D7-42DC-8D3D-92C8B5659953}" type="presParOf" srcId="{3060C200-138B-4EBE-AC12-1A3A7FE975C0}" destId="{96A6CA20-AA4D-43C5-9D8A-10C954A2D3DD}" srcOrd="1" destOrd="0" presId="urn:microsoft.com/office/officeart/2005/8/layout/hList2#1"/>
    <dgm:cxn modelId="{E3A8D54C-3E17-4FDE-925D-D2F87FD5EE49}" type="presParOf" srcId="{3060C200-138B-4EBE-AC12-1A3A7FE975C0}" destId="{8A989675-1987-4C95-BCFF-DFA1DAE64A15}" srcOrd="2" destOrd="0" presId="urn:microsoft.com/office/officeart/2005/8/layout/hList2#1"/>
    <dgm:cxn modelId="{47686BF0-D7D4-42F4-A355-DB94721B8EE5}" type="presParOf" srcId="{8A989675-1987-4C95-BCFF-DFA1DAE64A15}" destId="{622ED96D-9AC1-45BB-A1C3-F699C1D0F4D1}" srcOrd="0" destOrd="0" presId="urn:microsoft.com/office/officeart/2005/8/layout/hList2#1"/>
    <dgm:cxn modelId="{5DDFA522-6874-4E3E-81BD-7B4689D4C764}" type="presParOf" srcId="{8A989675-1987-4C95-BCFF-DFA1DAE64A15}" destId="{BC734747-9DAE-4507-80E3-69A22BD20C5C}" srcOrd="1" destOrd="0" presId="urn:microsoft.com/office/officeart/2005/8/layout/hList2#1"/>
    <dgm:cxn modelId="{CAB66B9C-9C87-47BE-8380-C6B7656B9015}" type="presParOf" srcId="{8A989675-1987-4C95-BCFF-DFA1DAE64A15}" destId="{10DF99C0-9CEB-4D2C-83DF-66DF0467DDF2}" srcOrd="2" destOrd="0" presId="urn:microsoft.com/office/officeart/2005/8/layout/hList2#1"/>
    <dgm:cxn modelId="{CFF0856D-4FA0-49A5-B91D-E8447DEE2564}" type="presParOf" srcId="{3060C200-138B-4EBE-AC12-1A3A7FE975C0}" destId="{75268E71-2C52-4196-B688-836BB90058C2}" srcOrd="3" destOrd="0" presId="urn:microsoft.com/office/officeart/2005/8/layout/hList2#1"/>
    <dgm:cxn modelId="{26AEA515-A11F-4E2A-A721-6B3BCEF70BCF}" type="presParOf" srcId="{3060C200-138B-4EBE-AC12-1A3A7FE975C0}" destId="{A3601052-0DC7-4854-ACC0-618F54920E4C}" srcOrd="4" destOrd="0" presId="urn:microsoft.com/office/officeart/2005/8/layout/hList2#1"/>
    <dgm:cxn modelId="{F9251F31-9B83-44A5-B758-F66EE5BAA70B}" type="presParOf" srcId="{A3601052-0DC7-4854-ACC0-618F54920E4C}" destId="{8BC270E7-BF3C-45EA-AC3F-83E720EF1941}" srcOrd="0" destOrd="0" presId="urn:microsoft.com/office/officeart/2005/8/layout/hList2#1"/>
    <dgm:cxn modelId="{3DD64A29-9ABE-47C2-B131-7DC98211D62F}" type="presParOf" srcId="{A3601052-0DC7-4854-ACC0-618F54920E4C}" destId="{C39DC941-E47E-4F4B-A724-FECB63B26023}" srcOrd="1" destOrd="0" presId="urn:microsoft.com/office/officeart/2005/8/layout/hList2#1"/>
    <dgm:cxn modelId="{5B3D302E-ED1D-4651-B7F0-A05BE4F5CB5C}" type="presParOf" srcId="{A3601052-0DC7-4854-ACC0-618F54920E4C}" destId="{C7F4915D-D1EA-4C36-A083-417106A01DCC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EE059-F00E-45C8-B921-937B14851FB9}">
      <dsp:nvSpPr>
        <dsp:cNvPr id="0" name=""/>
        <dsp:cNvSpPr/>
      </dsp:nvSpPr>
      <dsp:spPr>
        <a:xfrm>
          <a:off x="304359" y="-140156"/>
          <a:ext cx="1783872" cy="1606330"/>
        </a:xfrm>
        <a:prstGeom prst="ellipse">
          <a:avLst/>
        </a:prstGeom>
        <a:blipFill rotWithShape="1"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 xmlns="">
                  <a14:imgLayer r:embed="rId2">
                    <a14:imgEffect>
                      <a14:backgroundRemoval t="10000" b="90000" l="23333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DBC2F-5CEB-4D25-AFC0-744E5082520B}">
      <dsp:nvSpPr>
        <dsp:cNvPr id="0" name=""/>
        <dsp:cNvSpPr/>
      </dsp:nvSpPr>
      <dsp:spPr>
        <a:xfrm>
          <a:off x="312285" y="119364"/>
          <a:ext cx="716119" cy="3445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>
              <a:solidFill>
                <a:sysClr val="windowText" lastClr="000000"/>
              </a:solidFill>
            </a:rPr>
            <a:t>Fynbos Guest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>
              <a:solidFill>
                <a:sysClr val="windowText" lastClr="000000"/>
              </a:solidFill>
            </a:rPr>
            <a:t>Farm</a:t>
          </a:r>
        </a:p>
      </dsp:txBody>
      <dsp:txXfrm>
        <a:off x="312285" y="119364"/>
        <a:ext cx="716119" cy="3445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869D87-65B4-4592-B919-9A560FEF203B}">
      <dsp:nvSpPr>
        <dsp:cNvPr id="0" name=""/>
        <dsp:cNvSpPr/>
      </dsp:nvSpPr>
      <dsp:spPr>
        <a:xfrm rot="16200000">
          <a:off x="-1516044" y="2197961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Arts &amp; Crafts</a:t>
          </a:r>
          <a:endParaRPr lang="en-ZA" sz="2600" kern="1200" dirty="0"/>
        </a:p>
      </dsp:txBody>
      <dsp:txXfrm rot="16200000">
        <a:off x="-1516044" y="2197961"/>
        <a:ext cx="3530251" cy="396075"/>
      </dsp:txXfrm>
    </dsp:sp>
    <dsp:sp modelId="{544E9135-89F4-4CE4-B2FE-FDB84399C517}">
      <dsp:nvSpPr>
        <dsp:cNvPr id="0" name=""/>
        <dsp:cNvSpPr/>
      </dsp:nvSpPr>
      <dsp:spPr>
        <a:xfrm>
          <a:off x="447118" y="630873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316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Creative HUB – crafts, gifts and home produce – </a:t>
          </a:r>
          <a:r>
            <a:rPr lang="en-US" sz="1400" kern="1200" dirty="0" err="1" smtClean="0"/>
            <a:t>Wolseley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Elro</a:t>
          </a:r>
          <a:r>
            <a:rPr lang="en-US" sz="1400" kern="1200" dirty="0" smtClean="0"/>
            <a:t> Wood Factory &amp; gifts - </a:t>
          </a:r>
          <a:r>
            <a:rPr lang="en-US" sz="1400" kern="1200" dirty="0" err="1" smtClean="0"/>
            <a:t>Wolseley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Auction House – Ceres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Crystal Cave – </a:t>
          </a:r>
          <a:r>
            <a:rPr lang="en-US" sz="1400" kern="1200" dirty="0" err="1" smtClean="0"/>
            <a:t>Tulbagh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Things I Love – </a:t>
          </a:r>
          <a:r>
            <a:rPr lang="en-US" sz="1400" kern="1200" dirty="0" err="1" smtClean="0"/>
            <a:t>Tulbagh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The </a:t>
          </a:r>
          <a:r>
            <a:rPr lang="en-US" sz="1400" kern="1200" dirty="0" err="1" smtClean="0"/>
            <a:t>Tulbagh</a:t>
          </a:r>
          <a:r>
            <a:rPr lang="en-US" sz="1400" kern="1200" dirty="0" smtClean="0"/>
            <a:t> Art Route - </a:t>
          </a:r>
          <a:r>
            <a:rPr lang="en-US" sz="1400" kern="1200" dirty="0" err="1" smtClean="0"/>
            <a:t>Tulbagh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400" kern="1200" dirty="0"/>
        </a:p>
      </dsp:txBody>
      <dsp:txXfrm>
        <a:off x="447118" y="630873"/>
        <a:ext cx="1972874" cy="3530251"/>
      </dsp:txXfrm>
    </dsp:sp>
    <dsp:sp modelId="{44EDA107-F064-4475-8ED5-96FE43A00D18}">
      <dsp:nvSpPr>
        <dsp:cNvPr id="0" name=""/>
        <dsp:cNvSpPr/>
      </dsp:nvSpPr>
      <dsp:spPr>
        <a:xfrm rot="5400000" flipV="1">
          <a:off x="419262" y="364838"/>
          <a:ext cx="55711" cy="27858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F99C0-9CEB-4D2C-83DF-66DF0467DDF2}">
      <dsp:nvSpPr>
        <dsp:cNvPr id="0" name=""/>
        <dsp:cNvSpPr/>
      </dsp:nvSpPr>
      <dsp:spPr>
        <a:xfrm rot="16200000">
          <a:off x="1363236" y="2149913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Coffee Shops</a:t>
          </a:r>
          <a:endParaRPr lang="en-ZA" sz="2600" kern="1200" dirty="0"/>
        </a:p>
      </dsp:txBody>
      <dsp:txXfrm rot="16200000">
        <a:off x="1363236" y="2149913"/>
        <a:ext cx="3530251" cy="396075"/>
      </dsp:txXfrm>
    </dsp:sp>
    <dsp:sp modelId="{BC734747-9DAE-4507-80E3-69A22BD20C5C}">
      <dsp:nvSpPr>
        <dsp:cNvPr id="0" name=""/>
        <dsp:cNvSpPr/>
      </dsp:nvSpPr>
      <dsp:spPr>
        <a:xfrm>
          <a:off x="3326400" y="582825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316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Elro</a:t>
          </a:r>
          <a:r>
            <a:rPr lang="en-US" sz="1400" kern="1200" dirty="0" smtClean="0"/>
            <a:t> coffee shop – </a:t>
          </a:r>
          <a:r>
            <a:rPr lang="en-US" sz="1400" kern="1200" dirty="0" err="1" smtClean="0"/>
            <a:t>Wolseley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Tremor - Ceres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Things I Love - </a:t>
          </a:r>
          <a:r>
            <a:rPr lang="en-US" sz="1400" kern="1200" dirty="0" err="1" smtClean="0"/>
            <a:t>Tulbagh</a:t>
          </a:r>
          <a:endParaRPr lang="en-ZA" sz="1400" kern="1200" dirty="0"/>
        </a:p>
      </dsp:txBody>
      <dsp:txXfrm>
        <a:off x="3326400" y="582825"/>
        <a:ext cx="1972874" cy="3530251"/>
      </dsp:txXfrm>
    </dsp:sp>
    <dsp:sp modelId="{622ED96D-9AC1-45BB-A1C3-F699C1D0F4D1}">
      <dsp:nvSpPr>
        <dsp:cNvPr id="0" name=""/>
        <dsp:cNvSpPr/>
      </dsp:nvSpPr>
      <dsp:spPr>
        <a:xfrm rot="10800000">
          <a:off x="3250706" y="364838"/>
          <a:ext cx="151387" cy="18248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4915D-D1EA-4C36-A083-417106A01DCC}">
      <dsp:nvSpPr>
        <dsp:cNvPr id="0" name=""/>
        <dsp:cNvSpPr/>
      </dsp:nvSpPr>
      <dsp:spPr>
        <a:xfrm rot="16200000">
          <a:off x="4242518" y="2158536"/>
          <a:ext cx="3530251" cy="396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9316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Adventure &amp; Outdoor</a:t>
          </a:r>
          <a:endParaRPr lang="en-ZA" sz="2600" kern="1200" dirty="0"/>
        </a:p>
      </dsp:txBody>
      <dsp:txXfrm rot="16200000">
        <a:off x="4242518" y="2158536"/>
        <a:ext cx="3530251" cy="396075"/>
      </dsp:txXfrm>
    </dsp:sp>
    <dsp:sp modelId="{C39DC941-E47E-4F4B-A724-FECB63B26023}">
      <dsp:nvSpPr>
        <dsp:cNvPr id="0" name=""/>
        <dsp:cNvSpPr/>
      </dsp:nvSpPr>
      <dsp:spPr>
        <a:xfrm>
          <a:off x="6205682" y="591448"/>
          <a:ext cx="1972874" cy="3530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49316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Horse riding– </a:t>
          </a:r>
          <a:r>
            <a:rPr lang="en-US" sz="1400" kern="1200" dirty="0" err="1" smtClean="0"/>
            <a:t>HorseAbout</a:t>
          </a:r>
          <a:r>
            <a:rPr lang="en-US" sz="1400" kern="1200" dirty="0" smtClean="0"/>
            <a:t> in </a:t>
          </a:r>
          <a:r>
            <a:rPr lang="en-US" sz="1400" kern="1200" dirty="0" err="1" smtClean="0"/>
            <a:t>Wolseley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Waterfall hike and swim – </a:t>
          </a:r>
          <a:r>
            <a:rPr lang="en-US" sz="1400" kern="1200" dirty="0" err="1" smtClean="0"/>
            <a:t>Tulbagh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Zip Slide – Ceres</a:t>
          </a: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Bains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Kloof</a:t>
          </a:r>
          <a:r>
            <a:rPr lang="en-US" sz="1400" kern="1200" dirty="0" smtClean="0"/>
            <a:t> mountain pass</a:t>
          </a:r>
          <a:endParaRPr lang="en-ZA" sz="1400" kern="1200" dirty="0"/>
        </a:p>
      </dsp:txBody>
      <dsp:txXfrm>
        <a:off x="6205682" y="591448"/>
        <a:ext cx="1972874" cy="3530251"/>
      </dsp:txXfrm>
    </dsp:sp>
    <dsp:sp modelId="{8BC270E7-BF3C-45EA-AC3F-83E720EF1941}">
      <dsp:nvSpPr>
        <dsp:cNvPr id="0" name=""/>
        <dsp:cNvSpPr/>
      </dsp:nvSpPr>
      <dsp:spPr>
        <a:xfrm flipH="1">
          <a:off x="6136321" y="364838"/>
          <a:ext cx="138721" cy="19973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6276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0610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1172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2711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1358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2010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675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3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7902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2199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3187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ABF0-32E1-42AF-9B68-EFE5F8606074}" type="datetimeFigureOut">
              <a:rPr lang="en-ZA" smtClean="0"/>
              <a:pPr/>
              <a:t>2016/12/09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58ABD-4FAA-44D7-AFD8-2D3049FCFF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4946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4" descr="http://www.symbols.com/gi.php?type=1&amp;id=1239&amp;i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677" y="1288163"/>
            <a:ext cx="1188133" cy="9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http://www.symbols.com/gi.php?type=1&amp;id=1239&amp;i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275" y="2010394"/>
            <a:ext cx="1188133" cy="9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symbols.com/gi.php?type=1&amp;id=1239&amp;i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875" y="1340768"/>
            <a:ext cx="1188133" cy="9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78138235"/>
              </p:ext>
            </p:extLst>
          </p:nvPr>
        </p:nvGraphicFramePr>
        <p:xfrm>
          <a:off x="-252536" y="-10510"/>
          <a:ext cx="2088232" cy="132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4122205"/>
            <a:ext cx="5868162" cy="1080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4414442" y="4230217"/>
            <a:ext cx="88325" cy="139502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Oval 8"/>
          <p:cNvSpPr/>
          <p:nvPr/>
        </p:nvSpPr>
        <p:spPr>
          <a:xfrm>
            <a:off x="200682" y="1969308"/>
            <a:ext cx="728466" cy="37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Site 1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3968" y="2177989"/>
            <a:ext cx="670229" cy="6533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Toilets</a:t>
            </a:r>
            <a:endParaRPr lang="en-ZA" sz="1100" dirty="0">
              <a:solidFill>
                <a:schemeClr val="tx1"/>
              </a:solidFill>
            </a:endParaRPr>
          </a:p>
        </p:txBody>
      </p:sp>
      <p:sp>
        <p:nvSpPr>
          <p:cNvPr id="17" name="Flowchart: Card 16"/>
          <p:cNvSpPr/>
          <p:nvPr/>
        </p:nvSpPr>
        <p:spPr>
          <a:xfrm>
            <a:off x="3779912" y="2996952"/>
            <a:ext cx="1021885" cy="514010"/>
          </a:xfrm>
          <a:prstGeom prst="flowChartPunchedCard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Plunge Pool </a:t>
            </a:r>
            <a:r>
              <a:rPr lang="en-US" sz="1400" b="1" dirty="0" err="1" smtClean="0">
                <a:solidFill>
                  <a:schemeClr val="tx1"/>
                </a:solidFill>
              </a:rPr>
              <a:t>lapa</a:t>
            </a:r>
            <a:endParaRPr lang="en-ZA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5008509" y="5031178"/>
            <a:ext cx="108011" cy="129614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026" name="Picture 2" descr="C:\Users\User\AppData\Local\Microsoft\Windows\INetCache\IE\10S7BN8Y\21_35_61_web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17401" y="5230131"/>
            <a:ext cx="853613" cy="159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6-Point Star 28"/>
          <p:cNvSpPr/>
          <p:nvPr/>
        </p:nvSpPr>
        <p:spPr>
          <a:xfrm>
            <a:off x="107504" y="1153740"/>
            <a:ext cx="728466" cy="691084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Horses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0" name="6-Point Star 29"/>
          <p:cNvSpPr/>
          <p:nvPr/>
        </p:nvSpPr>
        <p:spPr>
          <a:xfrm>
            <a:off x="5076056" y="1772816"/>
            <a:ext cx="1152128" cy="802876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Emus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1" name="6-Point Star 30"/>
          <p:cNvSpPr/>
          <p:nvPr/>
        </p:nvSpPr>
        <p:spPr>
          <a:xfrm>
            <a:off x="8132204" y="1992490"/>
            <a:ext cx="864096" cy="788438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Sheep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2" name="6-Point Star 31"/>
          <p:cNvSpPr/>
          <p:nvPr/>
        </p:nvSpPr>
        <p:spPr>
          <a:xfrm>
            <a:off x="8100392" y="2975375"/>
            <a:ext cx="864096" cy="858798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Llamas/ Alpacas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4" name="6-Point Star 33"/>
          <p:cNvSpPr/>
          <p:nvPr/>
        </p:nvSpPr>
        <p:spPr>
          <a:xfrm>
            <a:off x="5148064" y="2852936"/>
            <a:ext cx="864096" cy="864095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Pigs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5" name="6-Point Star 34"/>
          <p:cNvSpPr/>
          <p:nvPr/>
        </p:nvSpPr>
        <p:spPr>
          <a:xfrm>
            <a:off x="8092008" y="1038777"/>
            <a:ext cx="864096" cy="773554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Donkeys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6" name="6-Point Star 35"/>
          <p:cNvSpPr/>
          <p:nvPr/>
        </p:nvSpPr>
        <p:spPr>
          <a:xfrm>
            <a:off x="6156176" y="2708920"/>
            <a:ext cx="864096" cy="813665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Goats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897020" y="2370457"/>
            <a:ext cx="578636" cy="338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Site 2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75656" y="2519771"/>
            <a:ext cx="561355" cy="405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Site 3</a:t>
            </a:r>
            <a:endParaRPr lang="en-ZA" sz="700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323941" y="1844824"/>
            <a:ext cx="72846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Site 4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971326" y="1484784"/>
            <a:ext cx="72846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Site 5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627784" y="1844824"/>
            <a:ext cx="72846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Site  6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027747" y="1660697"/>
            <a:ext cx="72846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Site 9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370237" y="3834173"/>
            <a:ext cx="938067" cy="9877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Farm House</a:t>
            </a:r>
            <a:endParaRPr lang="en-ZA" dirty="0"/>
          </a:p>
        </p:txBody>
      </p:sp>
      <p:sp>
        <p:nvSpPr>
          <p:cNvPr id="45" name="6-Point Star 44"/>
          <p:cNvSpPr/>
          <p:nvPr/>
        </p:nvSpPr>
        <p:spPr>
          <a:xfrm>
            <a:off x="8028384" y="4005064"/>
            <a:ext cx="927720" cy="790135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Springbok / Ostrich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44" name="Explosion 2 43"/>
          <p:cNvSpPr/>
          <p:nvPr/>
        </p:nvSpPr>
        <p:spPr>
          <a:xfrm>
            <a:off x="2915816" y="764704"/>
            <a:ext cx="1584176" cy="792088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Labyrinth</a:t>
            </a:r>
            <a:endParaRPr lang="en-ZA" sz="900" b="1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9991" y="1052736"/>
            <a:ext cx="107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Hike 1: 1,2 km</a:t>
            </a:r>
            <a:endParaRPr lang="en-ZA" sz="1100" b="1" dirty="0"/>
          </a:p>
        </p:txBody>
      </p:sp>
      <p:sp>
        <p:nvSpPr>
          <p:cNvPr id="52" name="Rectangle 51"/>
          <p:cNvSpPr/>
          <p:nvPr/>
        </p:nvSpPr>
        <p:spPr>
          <a:xfrm>
            <a:off x="6012160" y="2852935"/>
            <a:ext cx="71026" cy="12772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1" name="Freeform 50"/>
          <p:cNvSpPr/>
          <p:nvPr/>
        </p:nvSpPr>
        <p:spPr>
          <a:xfrm>
            <a:off x="324396" y="4221088"/>
            <a:ext cx="3111978" cy="2168013"/>
          </a:xfrm>
          <a:custGeom>
            <a:avLst/>
            <a:gdLst>
              <a:gd name="connsiteX0" fmla="*/ 3038236 w 3111978"/>
              <a:gd name="connsiteY0" fmla="*/ 0 h 2168013"/>
              <a:gd name="connsiteX1" fmla="*/ 3052985 w 3111978"/>
              <a:gd name="connsiteY1" fmla="*/ 250723 h 2168013"/>
              <a:gd name="connsiteX2" fmla="*/ 3082481 w 3111978"/>
              <a:gd name="connsiteY2" fmla="*/ 398207 h 2168013"/>
              <a:gd name="connsiteX3" fmla="*/ 3111978 w 3111978"/>
              <a:gd name="connsiteY3" fmla="*/ 501446 h 2168013"/>
              <a:gd name="connsiteX4" fmla="*/ 3097230 w 3111978"/>
              <a:gd name="connsiteY4" fmla="*/ 604684 h 2168013"/>
              <a:gd name="connsiteX5" fmla="*/ 3052985 w 3111978"/>
              <a:gd name="connsiteY5" fmla="*/ 811162 h 2168013"/>
              <a:gd name="connsiteX6" fmla="*/ 3038236 w 3111978"/>
              <a:gd name="connsiteY6" fmla="*/ 943897 h 2168013"/>
              <a:gd name="connsiteX7" fmla="*/ 3023488 w 3111978"/>
              <a:gd name="connsiteY7" fmla="*/ 1002891 h 2168013"/>
              <a:gd name="connsiteX8" fmla="*/ 2979243 w 3111978"/>
              <a:gd name="connsiteY8" fmla="*/ 1032388 h 2168013"/>
              <a:gd name="connsiteX9" fmla="*/ 2934998 w 3111978"/>
              <a:gd name="connsiteY9" fmla="*/ 1076633 h 2168013"/>
              <a:gd name="connsiteX10" fmla="*/ 2920249 w 3111978"/>
              <a:gd name="connsiteY10" fmla="*/ 1120878 h 2168013"/>
              <a:gd name="connsiteX11" fmla="*/ 2890752 w 3111978"/>
              <a:gd name="connsiteY11" fmla="*/ 1165123 h 2168013"/>
              <a:gd name="connsiteX12" fmla="*/ 2905501 w 3111978"/>
              <a:gd name="connsiteY12" fmla="*/ 1415846 h 2168013"/>
              <a:gd name="connsiteX13" fmla="*/ 2920249 w 3111978"/>
              <a:gd name="connsiteY13" fmla="*/ 1474839 h 2168013"/>
              <a:gd name="connsiteX14" fmla="*/ 2964494 w 3111978"/>
              <a:gd name="connsiteY14" fmla="*/ 1519084 h 2168013"/>
              <a:gd name="connsiteX15" fmla="*/ 3023488 w 3111978"/>
              <a:gd name="connsiteY15" fmla="*/ 1607575 h 2168013"/>
              <a:gd name="connsiteX16" fmla="*/ 3052985 w 3111978"/>
              <a:gd name="connsiteY16" fmla="*/ 1651820 h 2168013"/>
              <a:gd name="connsiteX17" fmla="*/ 3067733 w 3111978"/>
              <a:gd name="connsiteY17" fmla="*/ 1843549 h 2168013"/>
              <a:gd name="connsiteX18" fmla="*/ 2949746 w 3111978"/>
              <a:gd name="connsiteY18" fmla="*/ 1946788 h 2168013"/>
              <a:gd name="connsiteX19" fmla="*/ 2905501 w 3111978"/>
              <a:gd name="connsiteY19" fmla="*/ 1976284 h 2168013"/>
              <a:gd name="connsiteX20" fmla="*/ 2772765 w 3111978"/>
              <a:gd name="connsiteY20" fmla="*/ 2064775 h 2168013"/>
              <a:gd name="connsiteX21" fmla="*/ 2699023 w 3111978"/>
              <a:gd name="connsiteY21" fmla="*/ 2079523 h 2168013"/>
              <a:gd name="connsiteX22" fmla="*/ 2610533 w 3111978"/>
              <a:gd name="connsiteY22" fmla="*/ 2109020 h 2168013"/>
              <a:gd name="connsiteX23" fmla="*/ 2536791 w 3111978"/>
              <a:gd name="connsiteY23" fmla="*/ 2138517 h 2168013"/>
              <a:gd name="connsiteX24" fmla="*/ 2345062 w 3111978"/>
              <a:gd name="connsiteY24" fmla="*/ 2153265 h 2168013"/>
              <a:gd name="connsiteX25" fmla="*/ 2256572 w 3111978"/>
              <a:gd name="connsiteY25" fmla="*/ 2168013 h 2168013"/>
              <a:gd name="connsiteX26" fmla="*/ 1843617 w 3111978"/>
              <a:gd name="connsiteY26" fmla="*/ 2138517 h 2168013"/>
              <a:gd name="connsiteX27" fmla="*/ 1755127 w 3111978"/>
              <a:gd name="connsiteY27" fmla="*/ 2109020 h 2168013"/>
              <a:gd name="connsiteX28" fmla="*/ 1651888 w 3111978"/>
              <a:gd name="connsiteY28" fmla="*/ 2079523 h 2168013"/>
              <a:gd name="connsiteX29" fmla="*/ 1651888 w 3111978"/>
              <a:gd name="connsiteY29" fmla="*/ 1769807 h 2168013"/>
              <a:gd name="connsiteX30" fmla="*/ 1622391 w 3111978"/>
              <a:gd name="connsiteY30" fmla="*/ 1725562 h 2168013"/>
              <a:gd name="connsiteX31" fmla="*/ 1489656 w 3111978"/>
              <a:gd name="connsiteY31" fmla="*/ 1681317 h 2168013"/>
              <a:gd name="connsiteX32" fmla="*/ 1312675 w 3111978"/>
              <a:gd name="connsiteY32" fmla="*/ 1637071 h 2168013"/>
              <a:gd name="connsiteX33" fmla="*/ 1253681 w 3111978"/>
              <a:gd name="connsiteY33" fmla="*/ 1622323 h 2168013"/>
              <a:gd name="connsiteX34" fmla="*/ 1135694 w 3111978"/>
              <a:gd name="connsiteY34" fmla="*/ 1607575 h 2168013"/>
              <a:gd name="connsiteX35" fmla="*/ 988210 w 3111978"/>
              <a:gd name="connsiteY35" fmla="*/ 1622323 h 2168013"/>
              <a:gd name="connsiteX36" fmla="*/ 943965 w 3111978"/>
              <a:gd name="connsiteY36" fmla="*/ 1637071 h 2168013"/>
              <a:gd name="connsiteX37" fmla="*/ 840727 w 3111978"/>
              <a:gd name="connsiteY37" fmla="*/ 1666568 h 2168013"/>
              <a:gd name="connsiteX38" fmla="*/ 781733 w 3111978"/>
              <a:gd name="connsiteY38" fmla="*/ 1696065 h 2168013"/>
              <a:gd name="connsiteX39" fmla="*/ 737488 w 3111978"/>
              <a:gd name="connsiteY39" fmla="*/ 1710813 h 2168013"/>
              <a:gd name="connsiteX40" fmla="*/ 634249 w 3111978"/>
              <a:gd name="connsiteY40" fmla="*/ 1755058 h 2168013"/>
              <a:gd name="connsiteX41" fmla="*/ 545759 w 3111978"/>
              <a:gd name="connsiteY41" fmla="*/ 1814052 h 2168013"/>
              <a:gd name="connsiteX42" fmla="*/ 457269 w 3111978"/>
              <a:gd name="connsiteY42" fmla="*/ 1991033 h 2168013"/>
              <a:gd name="connsiteX43" fmla="*/ 368778 w 3111978"/>
              <a:gd name="connsiteY43" fmla="*/ 2050026 h 2168013"/>
              <a:gd name="connsiteX44" fmla="*/ 339281 w 3111978"/>
              <a:gd name="connsiteY44" fmla="*/ 2094271 h 2168013"/>
              <a:gd name="connsiteX45" fmla="*/ 206546 w 3111978"/>
              <a:gd name="connsiteY45" fmla="*/ 2153265 h 2168013"/>
              <a:gd name="connsiteX46" fmla="*/ 162301 w 3111978"/>
              <a:gd name="connsiteY46" fmla="*/ 2168013 h 2168013"/>
              <a:gd name="connsiteX47" fmla="*/ 88559 w 3111978"/>
              <a:gd name="connsiteY47" fmla="*/ 2153265 h 2168013"/>
              <a:gd name="connsiteX48" fmla="*/ 29565 w 3111978"/>
              <a:gd name="connsiteY48" fmla="*/ 2064775 h 2168013"/>
              <a:gd name="connsiteX49" fmla="*/ 29565 w 3111978"/>
              <a:gd name="connsiteY49" fmla="*/ 1710813 h 2168013"/>
              <a:gd name="connsiteX50" fmla="*/ 147552 w 3111978"/>
              <a:gd name="connsiteY50" fmla="*/ 1607575 h 2168013"/>
              <a:gd name="connsiteX51" fmla="*/ 191798 w 3111978"/>
              <a:gd name="connsiteY51" fmla="*/ 1578078 h 2168013"/>
              <a:gd name="connsiteX52" fmla="*/ 206546 w 3111978"/>
              <a:gd name="connsiteY52" fmla="*/ 1533833 h 2168013"/>
              <a:gd name="connsiteX53" fmla="*/ 147552 w 3111978"/>
              <a:gd name="connsiteY53" fmla="*/ 1445342 h 2168013"/>
              <a:gd name="connsiteX54" fmla="*/ 73810 w 3111978"/>
              <a:gd name="connsiteY54" fmla="*/ 1356852 h 2168013"/>
              <a:gd name="connsiteX55" fmla="*/ 59062 w 3111978"/>
              <a:gd name="connsiteY55" fmla="*/ 1312607 h 2168013"/>
              <a:gd name="connsiteX56" fmla="*/ 118056 w 3111978"/>
              <a:gd name="connsiteY56" fmla="*/ 1061884 h 2168013"/>
              <a:gd name="connsiteX57" fmla="*/ 221294 w 3111978"/>
              <a:gd name="connsiteY57" fmla="*/ 1002891 h 2168013"/>
              <a:gd name="connsiteX58" fmla="*/ 309785 w 3111978"/>
              <a:gd name="connsiteY58" fmla="*/ 973394 h 2168013"/>
              <a:gd name="connsiteX59" fmla="*/ 781733 w 3111978"/>
              <a:gd name="connsiteY59" fmla="*/ 988142 h 2168013"/>
              <a:gd name="connsiteX60" fmla="*/ 1283178 w 3111978"/>
              <a:gd name="connsiteY60" fmla="*/ 958646 h 2168013"/>
              <a:gd name="connsiteX61" fmla="*/ 1327423 w 3111978"/>
              <a:gd name="connsiteY61" fmla="*/ 943897 h 2168013"/>
              <a:gd name="connsiteX62" fmla="*/ 1283178 w 3111978"/>
              <a:gd name="connsiteY62" fmla="*/ 855407 h 2168013"/>
              <a:gd name="connsiteX63" fmla="*/ 1194688 w 3111978"/>
              <a:gd name="connsiteY63" fmla="*/ 796413 h 2168013"/>
              <a:gd name="connsiteX64" fmla="*/ 1106198 w 3111978"/>
              <a:gd name="connsiteY64" fmla="*/ 737420 h 2168013"/>
              <a:gd name="connsiteX65" fmla="*/ 1061952 w 3111978"/>
              <a:gd name="connsiteY65" fmla="*/ 707923 h 2168013"/>
              <a:gd name="connsiteX66" fmla="*/ 929217 w 3111978"/>
              <a:gd name="connsiteY66" fmla="*/ 604684 h 2168013"/>
              <a:gd name="connsiteX67" fmla="*/ 840727 w 3111978"/>
              <a:gd name="connsiteY67" fmla="*/ 560439 h 2168013"/>
              <a:gd name="connsiteX68" fmla="*/ 855475 w 3111978"/>
              <a:gd name="connsiteY68" fmla="*/ 501446 h 2168013"/>
              <a:gd name="connsiteX69" fmla="*/ 899720 w 3111978"/>
              <a:gd name="connsiteY69" fmla="*/ 486697 h 2168013"/>
              <a:gd name="connsiteX70" fmla="*/ 973462 w 3111978"/>
              <a:gd name="connsiteY70" fmla="*/ 471949 h 2168013"/>
              <a:gd name="connsiteX71" fmla="*/ 1047204 w 3111978"/>
              <a:gd name="connsiteY71" fmla="*/ 368710 h 2168013"/>
              <a:gd name="connsiteX72" fmla="*/ 1061952 w 3111978"/>
              <a:gd name="connsiteY72" fmla="*/ 324465 h 2168013"/>
              <a:gd name="connsiteX73" fmla="*/ 1091449 w 3111978"/>
              <a:gd name="connsiteY73" fmla="*/ 280220 h 2168013"/>
              <a:gd name="connsiteX74" fmla="*/ 1120946 w 3111978"/>
              <a:gd name="connsiteY74" fmla="*/ 191729 h 2168013"/>
              <a:gd name="connsiteX75" fmla="*/ 1135694 w 3111978"/>
              <a:gd name="connsiteY75" fmla="*/ 147484 h 2168013"/>
              <a:gd name="connsiteX76" fmla="*/ 1150443 w 3111978"/>
              <a:gd name="connsiteY76" fmla="*/ 103239 h 2168013"/>
              <a:gd name="connsiteX77" fmla="*/ 1150443 w 3111978"/>
              <a:gd name="connsiteY77" fmla="*/ 44246 h 21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3111978" h="2168013">
                <a:moveTo>
                  <a:pt x="3038236" y="0"/>
                </a:moveTo>
                <a:cubicBezTo>
                  <a:pt x="3043152" y="83574"/>
                  <a:pt x="3043740" y="167516"/>
                  <a:pt x="3052985" y="250723"/>
                </a:cubicBezTo>
                <a:cubicBezTo>
                  <a:pt x="3058521" y="300551"/>
                  <a:pt x="3070321" y="349569"/>
                  <a:pt x="3082481" y="398207"/>
                </a:cubicBezTo>
                <a:cubicBezTo>
                  <a:pt x="3101001" y="472282"/>
                  <a:pt x="3090820" y="437970"/>
                  <a:pt x="3111978" y="501446"/>
                </a:cubicBezTo>
                <a:cubicBezTo>
                  <a:pt x="3107062" y="535859"/>
                  <a:pt x="3103448" y="570483"/>
                  <a:pt x="3097230" y="604684"/>
                </a:cubicBezTo>
                <a:cubicBezTo>
                  <a:pt x="3074252" y="731060"/>
                  <a:pt x="3076733" y="597440"/>
                  <a:pt x="3052985" y="811162"/>
                </a:cubicBezTo>
                <a:cubicBezTo>
                  <a:pt x="3048069" y="855407"/>
                  <a:pt x="3045005" y="899897"/>
                  <a:pt x="3038236" y="943897"/>
                </a:cubicBezTo>
                <a:cubicBezTo>
                  <a:pt x="3035154" y="963931"/>
                  <a:pt x="3034732" y="986025"/>
                  <a:pt x="3023488" y="1002891"/>
                </a:cubicBezTo>
                <a:cubicBezTo>
                  <a:pt x="3013656" y="1017639"/>
                  <a:pt x="2992860" y="1021040"/>
                  <a:pt x="2979243" y="1032388"/>
                </a:cubicBezTo>
                <a:cubicBezTo>
                  <a:pt x="2963220" y="1045741"/>
                  <a:pt x="2949746" y="1061885"/>
                  <a:pt x="2934998" y="1076633"/>
                </a:cubicBezTo>
                <a:cubicBezTo>
                  <a:pt x="2930082" y="1091381"/>
                  <a:pt x="2927202" y="1106973"/>
                  <a:pt x="2920249" y="1120878"/>
                </a:cubicBezTo>
                <a:cubicBezTo>
                  <a:pt x="2912322" y="1136732"/>
                  <a:pt x="2891637" y="1147420"/>
                  <a:pt x="2890752" y="1165123"/>
                </a:cubicBezTo>
                <a:cubicBezTo>
                  <a:pt x="2886571" y="1248737"/>
                  <a:pt x="2897564" y="1332504"/>
                  <a:pt x="2905501" y="1415846"/>
                </a:cubicBezTo>
                <a:cubicBezTo>
                  <a:pt x="2907423" y="1436024"/>
                  <a:pt x="2910193" y="1457240"/>
                  <a:pt x="2920249" y="1474839"/>
                </a:cubicBezTo>
                <a:cubicBezTo>
                  <a:pt x="2930597" y="1492948"/>
                  <a:pt x="2951689" y="1502620"/>
                  <a:pt x="2964494" y="1519084"/>
                </a:cubicBezTo>
                <a:cubicBezTo>
                  <a:pt x="2986259" y="1547067"/>
                  <a:pt x="3003823" y="1578078"/>
                  <a:pt x="3023488" y="1607575"/>
                </a:cubicBezTo>
                <a:lnTo>
                  <a:pt x="3052985" y="1651820"/>
                </a:lnTo>
                <a:cubicBezTo>
                  <a:pt x="3083560" y="1743546"/>
                  <a:pt x="3097962" y="1742784"/>
                  <a:pt x="3067733" y="1843549"/>
                </a:cubicBezTo>
                <a:cubicBezTo>
                  <a:pt x="3052371" y="1894757"/>
                  <a:pt x="2985386" y="1923028"/>
                  <a:pt x="2949746" y="1946788"/>
                </a:cubicBezTo>
                <a:cubicBezTo>
                  <a:pt x="2934998" y="1956620"/>
                  <a:pt x="2919342" y="1965211"/>
                  <a:pt x="2905501" y="1976284"/>
                </a:cubicBezTo>
                <a:cubicBezTo>
                  <a:pt x="2859155" y="2013361"/>
                  <a:pt x="2828790" y="2046100"/>
                  <a:pt x="2772765" y="2064775"/>
                </a:cubicBezTo>
                <a:cubicBezTo>
                  <a:pt x="2748984" y="2072702"/>
                  <a:pt x="2723207" y="2072927"/>
                  <a:pt x="2699023" y="2079523"/>
                </a:cubicBezTo>
                <a:cubicBezTo>
                  <a:pt x="2669026" y="2087704"/>
                  <a:pt x="2639753" y="2098394"/>
                  <a:pt x="2610533" y="2109020"/>
                </a:cubicBezTo>
                <a:cubicBezTo>
                  <a:pt x="2585653" y="2118067"/>
                  <a:pt x="2562905" y="2134165"/>
                  <a:pt x="2536791" y="2138517"/>
                </a:cubicBezTo>
                <a:cubicBezTo>
                  <a:pt x="2473565" y="2149055"/>
                  <a:pt x="2408972" y="2148349"/>
                  <a:pt x="2345062" y="2153265"/>
                </a:cubicBezTo>
                <a:cubicBezTo>
                  <a:pt x="2315565" y="2158181"/>
                  <a:pt x="2286476" y="2168013"/>
                  <a:pt x="2256572" y="2168013"/>
                </a:cubicBezTo>
                <a:cubicBezTo>
                  <a:pt x="2026946" y="2168013"/>
                  <a:pt x="2010557" y="2162365"/>
                  <a:pt x="1843617" y="2138517"/>
                </a:cubicBezTo>
                <a:cubicBezTo>
                  <a:pt x="1814120" y="2128685"/>
                  <a:pt x="1785291" y="2116561"/>
                  <a:pt x="1755127" y="2109020"/>
                </a:cubicBezTo>
                <a:cubicBezTo>
                  <a:pt x="1681051" y="2090500"/>
                  <a:pt x="1715363" y="2100681"/>
                  <a:pt x="1651888" y="2079523"/>
                </a:cubicBezTo>
                <a:cubicBezTo>
                  <a:pt x="1658823" y="1982437"/>
                  <a:pt x="1681578" y="1868774"/>
                  <a:pt x="1651888" y="1769807"/>
                </a:cubicBezTo>
                <a:cubicBezTo>
                  <a:pt x="1646795" y="1752829"/>
                  <a:pt x="1636008" y="1736910"/>
                  <a:pt x="1622391" y="1725562"/>
                </a:cubicBezTo>
                <a:cubicBezTo>
                  <a:pt x="1583825" y="1693424"/>
                  <a:pt x="1536102" y="1690606"/>
                  <a:pt x="1489656" y="1681317"/>
                </a:cubicBezTo>
                <a:cubicBezTo>
                  <a:pt x="1385519" y="1629248"/>
                  <a:pt x="1469952" y="1663284"/>
                  <a:pt x="1312675" y="1637071"/>
                </a:cubicBezTo>
                <a:cubicBezTo>
                  <a:pt x="1292681" y="1633739"/>
                  <a:pt x="1273675" y="1625655"/>
                  <a:pt x="1253681" y="1622323"/>
                </a:cubicBezTo>
                <a:cubicBezTo>
                  <a:pt x="1214585" y="1615807"/>
                  <a:pt x="1175023" y="1612491"/>
                  <a:pt x="1135694" y="1607575"/>
                </a:cubicBezTo>
                <a:cubicBezTo>
                  <a:pt x="1086533" y="1612491"/>
                  <a:pt x="1037042" y="1614811"/>
                  <a:pt x="988210" y="1622323"/>
                </a:cubicBezTo>
                <a:cubicBezTo>
                  <a:pt x="972845" y="1624687"/>
                  <a:pt x="958913" y="1632800"/>
                  <a:pt x="943965" y="1637071"/>
                </a:cubicBezTo>
                <a:cubicBezTo>
                  <a:pt x="906554" y="1647760"/>
                  <a:pt x="876081" y="1651416"/>
                  <a:pt x="840727" y="1666568"/>
                </a:cubicBezTo>
                <a:cubicBezTo>
                  <a:pt x="820519" y="1675229"/>
                  <a:pt x="801941" y="1687404"/>
                  <a:pt x="781733" y="1696065"/>
                </a:cubicBezTo>
                <a:cubicBezTo>
                  <a:pt x="767444" y="1702189"/>
                  <a:pt x="751777" y="1704689"/>
                  <a:pt x="737488" y="1710813"/>
                </a:cubicBezTo>
                <a:cubicBezTo>
                  <a:pt x="609916" y="1765487"/>
                  <a:pt x="738011" y="1720471"/>
                  <a:pt x="634249" y="1755058"/>
                </a:cubicBezTo>
                <a:cubicBezTo>
                  <a:pt x="604752" y="1774723"/>
                  <a:pt x="556970" y="1780421"/>
                  <a:pt x="545759" y="1814052"/>
                </a:cubicBezTo>
                <a:cubicBezTo>
                  <a:pt x="528933" y="1864528"/>
                  <a:pt x="506279" y="1958360"/>
                  <a:pt x="457269" y="1991033"/>
                </a:cubicBezTo>
                <a:lnTo>
                  <a:pt x="368778" y="2050026"/>
                </a:lnTo>
                <a:cubicBezTo>
                  <a:pt x="358946" y="2064774"/>
                  <a:pt x="351815" y="2081737"/>
                  <a:pt x="339281" y="2094271"/>
                </a:cubicBezTo>
                <a:cubicBezTo>
                  <a:pt x="304223" y="2129329"/>
                  <a:pt x="250358" y="2138661"/>
                  <a:pt x="206546" y="2153265"/>
                </a:cubicBezTo>
                <a:lnTo>
                  <a:pt x="162301" y="2168013"/>
                </a:lnTo>
                <a:cubicBezTo>
                  <a:pt x="137720" y="2163097"/>
                  <a:pt x="108346" y="2168655"/>
                  <a:pt x="88559" y="2153265"/>
                </a:cubicBezTo>
                <a:cubicBezTo>
                  <a:pt x="60576" y="2131501"/>
                  <a:pt x="29565" y="2064775"/>
                  <a:pt x="29565" y="2064775"/>
                </a:cubicBezTo>
                <a:cubicBezTo>
                  <a:pt x="-15112" y="1930737"/>
                  <a:pt x="-4226" y="1981144"/>
                  <a:pt x="29565" y="1710813"/>
                </a:cubicBezTo>
                <a:cubicBezTo>
                  <a:pt x="35151" y="1666121"/>
                  <a:pt x="131463" y="1618301"/>
                  <a:pt x="147552" y="1607575"/>
                </a:cubicBezTo>
                <a:lnTo>
                  <a:pt x="191798" y="1578078"/>
                </a:lnTo>
                <a:cubicBezTo>
                  <a:pt x="196714" y="1563330"/>
                  <a:pt x="211462" y="1548581"/>
                  <a:pt x="206546" y="1533833"/>
                </a:cubicBezTo>
                <a:cubicBezTo>
                  <a:pt x="195335" y="1500201"/>
                  <a:pt x="167217" y="1474839"/>
                  <a:pt x="147552" y="1445342"/>
                </a:cubicBezTo>
                <a:cubicBezTo>
                  <a:pt x="106485" y="1383741"/>
                  <a:pt x="130592" y="1413633"/>
                  <a:pt x="73810" y="1356852"/>
                </a:cubicBezTo>
                <a:cubicBezTo>
                  <a:pt x="68894" y="1342104"/>
                  <a:pt x="59062" y="1328153"/>
                  <a:pt x="59062" y="1312607"/>
                </a:cubicBezTo>
                <a:cubicBezTo>
                  <a:pt x="59062" y="1184891"/>
                  <a:pt x="41729" y="1138210"/>
                  <a:pt x="118056" y="1061884"/>
                </a:cubicBezTo>
                <a:cubicBezTo>
                  <a:pt x="135792" y="1044149"/>
                  <a:pt x="202018" y="1010601"/>
                  <a:pt x="221294" y="1002891"/>
                </a:cubicBezTo>
                <a:cubicBezTo>
                  <a:pt x="250163" y="991343"/>
                  <a:pt x="309785" y="973394"/>
                  <a:pt x="309785" y="973394"/>
                </a:cubicBezTo>
                <a:cubicBezTo>
                  <a:pt x="467101" y="978310"/>
                  <a:pt x="624340" y="988142"/>
                  <a:pt x="781733" y="988142"/>
                </a:cubicBezTo>
                <a:cubicBezTo>
                  <a:pt x="1006458" y="988142"/>
                  <a:pt x="1113714" y="1007065"/>
                  <a:pt x="1283178" y="958646"/>
                </a:cubicBezTo>
                <a:cubicBezTo>
                  <a:pt x="1298126" y="954375"/>
                  <a:pt x="1312675" y="948813"/>
                  <a:pt x="1327423" y="943897"/>
                </a:cubicBezTo>
                <a:cubicBezTo>
                  <a:pt x="1316903" y="912335"/>
                  <a:pt x="1310087" y="878953"/>
                  <a:pt x="1283178" y="855407"/>
                </a:cubicBezTo>
                <a:cubicBezTo>
                  <a:pt x="1256499" y="832062"/>
                  <a:pt x="1224185" y="816078"/>
                  <a:pt x="1194688" y="796413"/>
                </a:cubicBezTo>
                <a:lnTo>
                  <a:pt x="1106198" y="737420"/>
                </a:lnTo>
                <a:cubicBezTo>
                  <a:pt x="1091449" y="727588"/>
                  <a:pt x="1074486" y="720457"/>
                  <a:pt x="1061952" y="707923"/>
                </a:cubicBezTo>
                <a:cubicBezTo>
                  <a:pt x="992641" y="638612"/>
                  <a:pt x="1035059" y="675245"/>
                  <a:pt x="929217" y="604684"/>
                </a:cubicBezTo>
                <a:cubicBezTo>
                  <a:pt x="872039" y="566566"/>
                  <a:pt x="901785" y="580793"/>
                  <a:pt x="840727" y="560439"/>
                </a:cubicBezTo>
                <a:cubicBezTo>
                  <a:pt x="845643" y="540775"/>
                  <a:pt x="842813" y="517274"/>
                  <a:pt x="855475" y="501446"/>
                </a:cubicBezTo>
                <a:cubicBezTo>
                  <a:pt x="865187" y="489306"/>
                  <a:pt x="884638" y="490468"/>
                  <a:pt x="899720" y="486697"/>
                </a:cubicBezTo>
                <a:cubicBezTo>
                  <a:pt x="924039" y="480617"/>
                  <a:pt x="948881" y="476865"/>
                  <a:pt x="973462" y="471949"/>
                </a:cubicBezTo>
                <a:cubicBezTo>
                  <a:pt x="983479" y="458592"/>
                  <a:pt x="1036423" y="390272"/>
                  <a:pt x="1047204" y="368710"/>
                </a:cubicBezTo>
                <a:cubicBezTo>
                  <a:pt x="1054156" y="354805"/>
                  <a:pt x="1055000" y="338370"/>
                  <a:pt x="1061952" y="324465"/>
                </a:cubicBezTo>
                <a:cubicBezTo>
                  <a:pt x="1069879" y="308611"/>
                  <a:pt x="1084250" y="296418"/>
                  <a:pt x="1091449" y="280220"/>
                </a:cubicBezTo>
                <a:cubicBezTo>
                  <a:pt x="1104077" y="251807"/>
                  <a:pt x="1111114" y="221226"/>
                  <a:pt x="1120946" y="191729"/>
                </a:cubicBezTo>
                <a:lnTo>
                  <a:pt x="1135694" y="147484"/>
                </a:lnTo>
                <a:cubicBezTo>
                  <a:pt x="1140610" y="132736"/>
                  <a:pt x="1150443" y="118785"/>
                  <a:pt x="1150443" y="103239"/>
                </a:cubicBezTo>
                <a:lnTo>
                  <a:pt x="1150443" y="44246"/>
                </a:lnTo>
              </a:path>
            </a:pathLst>
          </a:cu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b="1"/>
          </a:p>
        </p:txBody>
      </p:sp>
      <p:sp>
        <p:nvSpPr>
          <p:cNvPr id="54" name="TextBox 53"/>
          <p:cNvSpPr txBox="1"/>
          <p:nvPr/>
        </p:nvSpPr>
        <p:spPr>
          <a:xfrm>
            <a:off x="2558912" y="4580675"/>
            <a:ext cx="107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Hike 2: 1,6 km</a:t>
            </a:r>
            <a:endParaRPr lang="en-ZA" sz="1100" b="1" dirty="0"/>
          </a:p>
        </p:txBody>
      </p:sp>
      <p:sp>
        <p:nvSpPr>
          <p:cNvPr id="53" name="Freeform 52"/>
          <p:cNvSpPr/>
          <p:nvPr/>
        </p:nvSpPr>
        <p:spPr>
          <a:xfrm>
            <a:off x="5625596" y="634301"/>
            <a:ext cx="2444375" cy="3284803"/>
          </a:xfrm>
          <a:custGeom>
            <a:avLst/>
            <a:gdLst>
              <a:gd name="connsiteX0" fmla="*/ 111411 w 1787090"/>
              <a:gd name="connsiteY0" fmla="*/ 2148876 h 2363412"/>
              <a:gd name="connsiteX1" fmla="*/ 1630495 w 1787090"/>
              <a:gd name="connsiteY1" fmla="*/ 2178373 h 2363412"/>
              <a:gd name="connsiteX2" fmla="*/ 1556753 w 1787090"/>
              <a:gd name="connsiteY2" fmla="*/ 157844 h 2363412"/>
              <a:gd name="connsiteX3" fmla="*/ 22921 w 1787090"/>
              <a:gd name="connsiteY3" fmla="*/ 231586 h 2363412"/>
              <a:gd name="connsiteX4" fmla="*/ 598108 w 1787090"/>
              <a:gd name="connsiteY4" fmla="*/ 1027999 h 2363412"/>
              <a:gd name="connsiteX5" fmla="*/ 67166 w 1787090"/>
              <a:gd name="connsiteY5" fmla="*/ 1485199 h 2363412"/>
              <a:gd name="connsiteX6" fmla="*/ 81914 w 1787090"/>
              <a:gd name="connsiteY6" fmla="*/ 1603186 h 2363412"/>
              <a:gd name="connsiteX7" fmla="*/ 81914 w 1787090"/>
              <a:gd name="connsiteY7" fmla="*/ 1603186 h 2363412"/>
              <a:gd name="connsiteX0" fmla="*/ 487976 w 1761599"/>
              <a:gd name="connsiteY0" fmla="*/ 2276314 h 2427595"/>
              <a:gd name="connsiteX1" fmla="*/ 1630495 w 1761599"/>
              <a:gd name="connsiteY1" fmla="*/ 2178373 h 2427595"/>
              <a:gd name="connsiteX2" fmla="*/ 1556753 w 1761599"/>
              <a:gd name="connsiteY2" fmla="*/ 157844 h 2427595"/>
              <a:gd name="connsiteX3" fmla="*/ 22921 w 1761599"/>
              <a:gd name="connsiteY3" fmla="*/ 231586 h 2427595"/>
              <a:gd name="connsiteX4" fmla="*/ 598108 w 1761599"/>
              <a:gd name="connsiteY4" fmla="*/ 1027999 h 2427595"/>
              <a:gd name="connsiteX5" fmla="*/ 67166 w 1761599"/>
              <a:gd name="connsiteY5" fmla="*/ 1485199 h 2427595"/>
              <a:gd name="connsiteX6" fmla="*/ 81914 w 1761599"/>
              <a:gd name="connsiteY6" fmla="*/ 1603186 h 2427595"/>
              <a:gd name="connsiteX7" fmla="*/ 81914 w 1761599"/>
              <a:gd name="connsiteY7" fmla="*/ 1603186 h 2427595"/>
              <a:gd name="connsiteX0" fmla="*/ 624829 w 1961535"/>
              <a:gd name="connsiteY0" fmla="*/ 2442934 h 2698071"/>
              <a:gd name="connsiteX1" fmla="*/ 1767348 w 1961535"/>
              <a:gd name="connsiteY1" fmla="*/ 2344993 h 2698071"/>
              <a:gd name="connsiteX2" fmla="*/ 1693606 w 1961535"/>
              <a:gd name="connsiteY2" fmla="*/ 324464 h 2698071"/>
              <a:gd name="connsiteX3" fmla="*/ 159774 w 1961535"/>
              <a:gd name="connsiteY3" fmla="*/ 398206 h 2698071"/>
              <a:gd name="connsiteX4" fmla="*/ 734961 w 1961535"/>
              <a:gd name="connsiteY4" fmla="*/ 1194619 h 2698071"/>
              <a:gd name="connsiteX5" fmla="*/ 204019 w 1961535"/>
              <a:gd name="connsiteY5" fmla="*/ 1651819 h 2698071"/>
              <a:gd name="connsiteX6" fmla="*/ 218767 w 1961535"/>
              <a:gd name="connsiteY6" fmla="*/ 1769806 h 2698071"/>
              <a:gd name="connsiteX7" fmla="*/ 367990 w 1961535"/>
              <a:gd name="connsiteY7" fmla="*/ 1826330 h 2698071"/>
              <a:gd name="connsiteX0" fmla="*/ 772479 w 1961535"/>
              <a:gd name="connsiteY0" fmla="*/ 2478358 h 2703975"/>
              <a:gd name="connsiteX1" fmla="*/ 1767348 w 1961535"/>
              <a:gd name="connsiteY1" fmla="*/ 2344993 h 2703975"/>
              <a:gd name="connsiteX2" fmla="*/ 1693606 w 1961535"/>
              <a:gd name="connsiteY2" fmla="*/ 324464 h 2703975"/>
              <a:gd name="connsiteX3" fmla="*/ 159774 w 1961535"/>
              <a:gd name="connsiteY3" fmla="*/ 398206 h 2703975"/>
              <a:gd name="connsiteX4" fmla="*/ 734961 w 1961535"/>
              <a:gd name="connsiteY4" fmla="*/ 1194619 h 2703975"/>
              <a:gd name="connsiteX5" fmla="*/ 204019 w 1961535"/>
              <a:gd name="connsiteY5" fmla="*/ 1651819 h 2703975"/>
              <a:gd name="connsiteX6" fmla="*/ 218767 w 1961535"/>
              <a:gd name="connsiteY6" fmla="*/ 1769806 h 2703975"/>
              <a:gd name="connsiteX7" fmla="*/ 367990 w 1961535"/>
              <a:gd name="connsiteY7" fmla="*/ 1826330 h 270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1535" h="2703975">
                <a:moveTo>
                  <a:pt x="772479" y="2478358"/>
                </a:moveTo>
                <a:cubicBezTo>
                  <a:pt x="1411576" y="2659026"/>
                  <a:pt x="1613827" y="2703975"/>
                  <a:pt x="1767348" y="2344993"/>
                </a:cubicBezTo>
                <a:cubicBezTo>
                  <a:pt x="1920869" y="1986011"/>
                  <a:pt x="1961535" y="648928"/>
                  <a:pt x="1693606" y="324464"/>
                </a:cubicBezTo>
                <a:cubicBezTo>
                  <a:pt x="1425677" y="0"/>
                  <a:pt x="319548" y="253180"/>
                  <a:pt x="159774" y="398206"/>
                </a:cubicBezTo>
                <a:cubicBezTo>
                  <a:pt x="0" y="543232"/>
                  <a:pt x="727587" y="985684"/>
                  <a:pt x="734961" y="1194619"/>
                </a:cubicBezTo>
                <a:cubicBezTo>
                  <a:pt x="742335" y="1403554"/>
                  <a:pt x="290051" y="1555954"/>
                  <a:pt x="204019" y="1651819"/>
                </a:cubicBezTo>
                <a:cubicBezTo>
                  <a:pt x="117987" y="1747683"/>
                  <a:pt x="191438" y="1740721"/>
                  <a:pt x="218767" y="1769806"/>
                </a:cubicBezTo>
                <a:cubicBezTo>
                  <a:pt x="246096" y="1798891"/>
                  <a:pt x="318249" y="1807489"/>
                  <a:pt x="367990" y="1826330"/>
                </a:cubicBezTo>
              </a:path>
            </a:pathLst>
          </a:cu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6-Point Star 58"/>
          <p:cNvSpPr/>
          <p:nvPr/>
        </p:nvSpPr>
        <p:spPr>
          <a:xfrm>
            <a:off x="4756213" y="4412659"/>
            <a:ext cx="864096" cy="597641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Aviaries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589934" y="2418734"/>
            <a:ext cx="1557605" cy="1696065"/>
          </a:xfrm>
          <a:custGeom>
            <a:avLst/>
            <a:gdLst>
              <a:gd name="connsiteX0" fmla="*/ 1135626 w 1218392"/>
              <a:gd name="connsiteY0" fmla="*/ 1356852 h 1356852"/>
              <a:gd name="connsiteX1" fmla="*/ 1179871 w 1218392"/>
              <a:gd name="connsiteY1" fmla="*/ 442452 h 1356852"/>
              <a:gd name="connsiteX2" fmla="*/ 648929 w 1218392"/>
              <a:gd name="connsiteY2" fmla="*/ 191729 h 1356852"/>
              <a:gd name="connsiteX3" fmla="*/ 176981 w 1218392"/>
              <a:gd name="connsiteY3" fmla="*/ 117987 h 1356852"/>
              <a:gd name="connsiteX4" fmla="*/ 0 w 1218392"/>
              <a:gd name="connsiteY4" fmla="*/ 0 h 1356852"/>
              <a:gd name="connsiteX0" fmla="*/ 1474839 w 1557605"/>
              <a:gd name="connsiteY0" fmla="*/ 1696065 h 1696065"/>
              <a:gd name="connsiteX1" fmla="*/ 1519084 w 1557605"/>
              <a:gd name="connsiteY1" fmla="*/ 781665 h 1696065"/>
              <a:gd name="connsiteX2" fmla="*/ 988142 w 1557605"/>
              <a:gd name="connsiteY2" fmla="*/ 530942 h 1696065"/>
              <a:gd name="connsiteX3" fmla="*/ 516194 w 1557605"/>
              <a:gd name="connsiteY3" fmla="*/ 457200 h 1696065"/>
              <a:gd name="connsiteX4" fmla="*/ 0 w 1557605"/>
              <a:gd name="connsiteY4" fmla="*/ 0 h 169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605" h="1696065">
                <a:moveTo>
                  <a:pt x="1474839" y="1696065"/>
                </a:moveTo>
                <a:cubicBezTo>
                  <a:pt x="1537519" y="1335958"/>
                  <a:pt x="1600200" y="975852"/>
                  <a:pt x="1519084" y="781665"/>
                </a:cubicBezTo>
                <a:cubicBezTo>
                  <a:pt x="1437968" y="587478"/>
                  <a:pt x="1155290" y="585019"/>
                  <a:pt x="988142" y="530942"/>
                </a:cubicBezTo>
                <a:cubicBezTo>
                  <a:pt x="820994" y="476865"/>
                  <a:pt x="680884" y="545690"/>
                  <a:pt x="516194" y="457200"/>
                </a:cubicBezTo>
                <a:cubicBezTo>
                  <a:pt x="351504" y="368710"/>
                  <a:pt x="34413" y="43016"/>
                  <a:pt x="0" y="0"/>
                </a:cubicBezTo>
              </a:path>
            </a:pathLst>
          </a:cu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0" name="Freeform 59"/>
          <p:cNvSpPr/>
          <p:nvPr/>
        </p:nvSpPr>
        <p:spPr>
          <a:xfrm>
            <a:off x="2077392" y="2005781"/>
            <a:ext cx="149614" cy="1224116"/>
          </a:xfrm>
          <a:custGeom>
            <a:avLst/>
            <a:gdLst>
              <a:gd name="connsiteX0" fmla="*/ 75873 w 149614"/>
              <a:gd name="connsiteY0" fmla="*/ 1224116 h 1224116"/>
              <a:gd name="connsiteX1" fmla="*/ 2131 w 149614"/>
              <a:gd name="connsiteY1" fmla="*/ 501445 h 1224116"/>
              <a:gd name="connsiteX2" fmla="*/ 149614 w 149614"/>
              <a:gd name="connsiteY2" fmla="*/ 0 h 1224116"/>
              <a:gd name="connsiteX3" fmla="*/ 149614 w 149614"/>
              <a:gd name="connsiteY3" fmla="*/ 0 h 122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614" h="1224116">
                <a:moveTo>
                  <a:pt x="75873" y="1224116"/>
                </a:moveTo>
                <a:cubicBezTo>
                  <a:pt x="32857" y="964790"/>
                  <a:pt x="-10159" y="705464"/>
                  <a:pt x="2131" y="501445"/>
                </a:cubicBezTo>
                <a:cubicBezTo>
                  <a:pt x="14421" y="297426"/>
                  <a:pt x="149614" y="0"/>
                  <a:pt x="149614" y="0"/>
                </a:cubicBezTo>
                <a:lnTo>
                  <a:pt x="149614" y="0"/>
                </a:lnTo>
              </a:path>
            </a:pathLst>
          </a:cu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66" name="Picture 4" descr="http://www.symbols.com/gi.php?type=1&amp;id=1239&amp;i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299" y="6165304"/>
            <a:ext cx="1188133" cy="9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Freeform 60"/>
          <p:cNvSpPr/>
          <p:nvPr/>
        </p:nvSpPr>
        <p:spPr>
          <a:xfrm>
            <a:off x="2109019" y="2107900"/>
            <a:ext cx="2077168" cy="799467"/>
          </a:xfrm>
          <a:custGeom>
            <a:avLst/>
            <a:gdLst>
              <a:gd name="connsiteX0" fmla="*/ 0 w 2077168"/>
              <a:gd name="connsiteY0" fmla="*/ 679545 h 799467"/>
              <a:gd name="connsiteX1" fmla="*/ 471949 w 2077168"/>
              <a:gd name="connsiteY1" fmla="*/ 473068 h 799467"/>
              <a:gd name="connsiteX2" fmla="*/ 958646 w 2077168"/>
              <a:gd name="connsiteY2" fmla="*/ 473068 h 799467"/>
              <a:gd name="connsiteX3" fmla="*/ 1401097 w 2077168"/>
              <a:gd name="connsiteY3" fmla="*/ 369829 h 799467"/>
              <a:gd name="connsiteX4" fmla="*/ 1917291 w 2077168"/>
              <a:gd name="connsiteY4" fmla="*/ 1119 h 799467"/>
              <a:gd name="connsiteX5" fmla="*/ 2064775 w 2077168"/>
              <a:gd name="connsiteY5" fmla="*/ 502565 h 799467"/>
              <a:gd name="connsiteX6" fmla="*/ 2020529 w 2077168"/>
              <a:gd name="connsiteY6" fmla="*/ 797532 h 799467"/>
              <a:gd name="connsiteX7" fmla="*/ 1637071 w 2077168"/>
              <a:gd name="connsiteY7" fmla="*/ 620552 h 799467"/>
              <a:gd name="connsiteX8" fmla="*/ 1297858 w 2077168"/>
              <a:gd name="connsiteY8" fmla="*/ 428823 h 799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7168" h="799467">
                <a:moveTo>
                  <a:pt x="0" y="679545"/>
                </a:moveTo>
                <a:cubicBezTo>
                  <a:pt x="156087" y="593513"/>
                  <a:pt x="312175" y="507481"/>
                  <a:pt x="471949" y="473068"/>
                </a:cubicBezTo>
                <a:cubicBezTo>
                  <a:pt x="631723" y="438655"/>
                  <a:pt x="803788" y="490274"/>
                  <a:pt x="958646" y="473068"/>
                </a:cubicBezTo>
                <a:cubicBezTo>
                  <a:pt x="1113504" y="455861"/>
                  <a:pt x="1241323" y="448487"/>
                  <a:pt x="1401097" y="369829"/>
                </a:cubicBezTo>
                <a:cubicBezTo>
                  <a:pt x="1560871" y="291171"/>
                  <a:pt x="1806678" y="-21004"/>
                  <a:pt x="1917291" y="1119"/>
                </a:cubicBezTo>
                <a:cubicBezTo>
                  <a:pt x="2027904" y="23242"/>
                  <a:pt x="2047569" y="369830"/>
                  <a:pt x="2064775" y="502565"/>
                </a:cubicBezTo>
                <a:cubicBezTo>
                  <a:pt x="2081981" y="635300"/>
                  <a:pt x="2091813" y="777868"/>
                  <a:pt x="2020529" y="797532"/>
                </a:cubicBezTo>
                <a:cubicBezTo>
                  <a:pt x="1949245" y="817196"/>
                  <a:pt x="1757516" y="682004"/>
                  <a:pt x="1637071" y="620552"/>
                </a:cubicBezTo>
                <a:cubicBezTo>
                  <a:pt x="1516626" y="559100"/>
                  <a:pt x="1407242" y="493961"/>
                  <a:pt x="1297858" y="428823"/>
                </a:cubicBezTo>
              </a:path>
            </a:pathLst>
          </a:cu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2" name="Freeform 61"/>
          <p:cNvSpPr/>
          <p:nvPr/>
        </p:nvSpPr>
        <p:spPr>
          <a:xfrm>
            <a:off x="6872314" y="1430594"/>
            <a:ext cx="737854" cy="2197509"/>
          </a:xfrm>
          <a:custGeom>
            <a:avLst/>
            <a:gdLst>
              <a:gd name="connsiteX0" fmla="*/ 147918 w 737854"/>
              <a:gd name="connsiteY0" fmla="*/ 2197509 h 2197509"/>
              <a:gd name="connsiteX1" fmla="*/ 280654 w 737854"/>
              <a:gd name="connsiteY1" fmla="*/ 2182761 h 2197509"/>
              <a:gd name="connsiteX2" fmla="*/ 369144 w 737854"/>
              <a:gd name="connsiteY2" fmla="*/ 2153264 h 2197509"/>
              <a:gd name="connsiteX3" fmla="*/ 428138 w 737854"/>
              <a:gd name="connsiteY3" fmla="*/ 2064774 h 2197509"/>
              <a:gd name="connsiteX4" fmla="*/ 472383 w 737854"/>
              <a:gd name="connsiteY4" fmla="*/ 1902541 h 2197509"/>
              <a:gd name="connsiteX5" fmla="*/ 487131 w 737854"/>
              <a:gd name="connsiteY5" fmla="*/ 1858296 h 2197509"/>
              <a:gd name="connsiteX6" fmla="*/ 501880 w 737854"/>
              <a:gd name="connsiteY6" fmla="*/ 1784554 h 2197509"/>
              <a:gd name="connsiteX7" fmla="*/ 546125 w 737854"/>
              <a:gd name="connsiteY7" fmla="*/ 1622322 h 2197509"/>
              <a:gd name="connsiteX8" fmla="*/ 531376 w 737854"/>
              <a:gd name="connsiteY8" fmla="*/ 1401096 h 2197509"/>
              <a:gd name="connsiteX9" fmla="*/ 442886 w 737854"/>
              <a:gd name="connsiteY9" fmla="*/ 1342103 h 2197509"/>
              <a:gd name="connsiteX10" fmla="*/ 354396 w 737854"/>
              <a:gd name="connsiteY10" fmla="*/ 1253612 h 2197509"/>
              <a:gd name="connsiteX11" fmla="*/ 339647 w 737854"/>
              <a:gd name="connsiteY11" fmla="*/ 1209367 h 2197509"/>
              <a:gd name="connsiteX12" fmla="*/ 280654 w 737854"/>
              <a:gd name="connsiteY12" fmla="*/ 1120877 h 2197509"/>
              <a:gd name="connsiteX13" fmla="*/ 251157 w 737854"/>
              <a:gd name="connsiteY13" fmla="*/ 1032387 h 2197509"/>
              <a:gd name="connsiteX14" fmla="*/ 236409 w 737854"/>
              <a:gd name="connsiteY14" fmla="*/ 988141 h 2197509"/>
              <a:gd name="connsiteX15" fmla="*/ 280654 w 737854"/>
              <a:gd name="connsiteY15" fmla="*/ 840658 h 2197509"/>
              <a:gd name="connsiteX16" fmla="*/ 324899 w 737854"/>
              <a:gd name="connsiteY16" fmla="*/ 825909 h 2197509"/>
              <a:gd name="connsiteX17" fmla="*/ 354396 w 737854"/>
              <a:gd name="connsiteY17" fmla="*/ 781664 h 2197509"/>
              <a:gd name="connsiteX18" fmla="*/ 310151 w 737854"/>
              <a:gd name="connsiteY18" fmla="*/ 604683 h 2197509"/>
              <a:gd name="connsiteX19" fmla="*/ 295402 w 737854"/>
              <a:gd name="connsiteY19" fmla="*/ 560438 h 2197509"/>
              <a:gd name="connsiteX20" fmla="*/ 206912 w 737854"/>
              <a:gd name="connsiteY20" fmla="*/ 530941 h 2197509"/>
              <a:gd name="connsiteX21" fmla="*/ 162667 w 737854"/>
              <a:gd name="connsiteY21" fmla="*/ 516193 h 2197509"/>
              <a:gd name="connsiteX22" fmla="*/ 74176 w 737854"/>
              <a:gd name="connsiteY22" fmla="*/ 442451 h 2197509"/>
              <a:gd name="connsiteX23" fmla="*/ 29931 w 737854"/>
              <a:gd name="connsiteY23" fmla="*/ 427703 h 2197509"/>
              <a:gd name="connsiteX24" fmla="*/ 434 w 737854"/>
              <a:gd name="connsiteY24" fmla="*/ 383458 h 2197509"/>
              <a:gd name="connsiteX25" fmla="*/ 15183 w 737854"/>
              <a:gd name="connsiteY25" fmla="*/ 324464 h 2197509"/>
              <a:gd name="connsiteX26" fmla="*/ 29931 w 737854"/>
              <a:gd name="connsiteY26" fmla="*/ 280219 h 2197509"/>
              <a:gd name="connsiteX27" fmla="*/ 118421 w 737854"/>
              <a:gd name="connsiteY27" fmla="*/ 250722 h 2197509"/>
              <a:gd name="connsiteX28" fmla="*/ 177415 w 737854"/>
              <a:gd name="connsiteY28" fmla="*/ 235974 h 2197509"/>
              <a:gd name="connsiteX29" fmla="*/ 251157 w 737854"/>
              <a:gd name="connsiteY29" fmla="*/ 221225 h 2197509"/>
              <a:gd name="connsiteX30" fmla="*/ 295402 w 737854"/>
              <a:gd name="connsiteY30" fmla="*/ 206477 h 2197509"/>
              <a:gd name="connsiteX31" fmla="*/ 339647 w 737854"/>
              <a:gd name="connsiteY31" fmla="*/ 176980 h 2197509"/>
              <a:gd name="connsiteX32" fmla="*/ 413389 w 737854"/>
              <a:gd name="connsiteY32" fmla="*/ 44245 h 2197509"/>
              <a:gd name="connsiteX33" fmla="*/ 457634 w 737854"/>
              <a:gd name="connsiteY33" fmla="*/ 29496 h 2197509"/>
              <a:gd name="connsiteX34" fmla="*/ 737854 w 737854"/>
              <a:gd name="connsiteY34" fmla="*/ 0 h 219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37854" h="2197509">
                <a:moveTo>
                  <a:pt x="147918" y="2197509"/>
                </a:moveTo>
                <a:cubicBezTo>
                  <a:pt x="192163" y="2192593"/>
                  <a:pt x="237001" y="2191492"/>
                  <a:pt x="280654" y="2182761"/>
                </a:cubicBezTo>
                <a:cubicBezTo>
                  <a:pt x="311142" y="2176663"/>
                  <a:pt x="369144" y="2153264"/>
                  <a:pt x="369144" y="2153264"/>
                </a:cubicBezTo>
                <a:cubicBezTo>
                  <a:pt x="388809" y="2123767"/>
                  <a:pt x="416928" y="2098406"/>
                  <a:pt x="428138" y="2064774"/>
                </a:cubicBezTo>
                <a:cubicBezTo>
                  <a:pt x="491417" y="1874929"/>
                  <a:pt x="430690" y="2069313"/>
                  <a:pt x="472383" y="1902541"/>
                </a:cubicBezTo>
                <a:cubicBezTo>
                  <a:pt x="476154" y="1887459"/>
                  <a:pt x="483360" y="1873378"/>
                  <a:pt x="487131" y="1858296"/>
                </a:cubicBezTo>
                <a:cubicBezTo>
                  <a:pt x="493211" y="1833977"/>
                  <a:pt x="496243" y="1808980"/>
                  <a:pt x="501880" y="1784554"/>
                </a:cubicBezTo>
                <a:cubicBezTo>
                  <a:pt x="526833" y="1676424"/>
                  <a:pt x="521744" y="1695462"/>
                  <a:pt x="546125" y="1622322"/>
                </a:cubicBezTo>
                <a:cubicBezTo>
                  <a:pt x="541209" y="1548580"/>
                  <a:pt x="556926" y="1470445"/>
                  <a:pt x="531376" y="1401096"/>
                </a:cubicBezTo>
                <a:cubicBezTo>
                  <a:pt x="519121" y="1367831"/>
                  <a:pt x="467953" y="1367170"/>
                  <a:pt x="442886" y="1342103"/>
                </a:cubicBezTo>
                <a:lnTo>
                  <a:pt x="354396" y="1253612"/>
                </a:lnTo>
                <a:cubicBezTo>
                  <a:pt x="349480" y="1238864"/>
                  <a:pt x="347197" y="1222957"/>
                  <a:pt x="339647" y="1209367"/>
                </a:cubicBezTo>
                <a:cubicBezTo>
                  <a:pt x="322431" y="1178378"/>
                  <a:pt x="291865" y="1154508"/>
                  <a:pt x="280654" y="1120877"/>
                </a:cubicBezTo>
                <a:lnTo>
                  <a:pt x="251157" y="1032387"/>
                </a:lnTo>
                <a:lnTo>
                  <a:pt x="236409" y="988141"/>
                </a:lnTo>
                <a:cubicBezTo>
                  <a:pt x="242863" y="942959"/>
                  <a:pt x="237381" y="875276"/>
                  <a:pt x="280654" y="840658"/>
                </a:cubicBezTo>
                <a:cubicBezTo>
                  <a:pt x="292793" y="830946"/>
                  <a:pt x="310151" y="830825"/>
                  <a:pt x="324899" y="825909"/>
                </a:cubicBezTo>
                <a:cubicBezTo>
                  <a:pt x="334731" y="811161"/>
                  <a:pt x="352439" y="799281"/>
                  <a:pt x="354396" y="781664"/>
                </a:cubicBezTo>
                <a:cubicBezTo>
                  <a:pt x="359360" y="736984"/>
                  <a:pt x="323291" y="644103"/>
                  <a:pt x="310151" y="604683"/>
                </a:cubicBezTo>
                <a:cubicBezTo>
                  <a:pt x="305235" y="589935"/>
                  <a:pt x="310150" y="565354"/>
                  <a:pt x="295402" y="560438"/>
                </a:cubicBezTo>
                <a:lnTo>
                  <a:pt x="206912" y="530941"/>
                </a:lnTo>
                <a:lnTo>
                  <a:pt x="162667" y="516193"/>
                </a:lnTo>
                <a:cubicBezTo>
                  <a:pt x="130051" y="483578"/>
                  <a:pt x="115240" y="462983"/>
                  <a:pt x="74176" y="442451"/>
                </a:cubicBezTo>
                <a:cubicBezTo>
                  <a:pt x="60271" y="435499"/>
                  <a:pt x="44679" y="432619"/>
                  <a:pt x="29931" y="427703"/>
                </a:cubicBezTo>
                <a:cubicBezTo>
                  <a:pt x="20099" y="412955"/>
                  <a:pt x="2941" y="401005"/>
                  <a:pt x="434" y="383458"/>
                </a:cubicBezTo>
                <a:cubicBezTo>
                  <a:pt x="-2433" y="363392"/>
                  <a:pt x="9614" y="343954"/>
                  <a:pt x="15183" y="324464"/>
                </a:cubicBezTo>
                <a:cubicBezTo>
                  <a:pt x="19454" y="309516"/>
                  <a:pt x="17281" y="289255"/>
                  <a:pt x="29931" y="280219"/>
                </a:cubicBezTo>
                <a:cubicBezTo>
                  <a:pt x="55232" y="262147"/>
                  <a:pt x="88257" y="258263"/>
                  <a:pt x="118421" y="250722"/>
                </a:cubicBezTo>
                <a:cubicBezTo>
                  <a:pt x="138086" y="245806"/>
                  <a:pt x="157628" y="240371"/>
                  <a:pt x="177415" y="235974"/>
                </a:cubicBezTo>
                <a:cubicBezTo>
                  <a:pt x="201886" y="230536"/>
                  <a:pt x="226838" y="227305"/>
                  <a:pt x="251157" y="221225"/>
                </a:cubicBezTo>
                <a:cubicBezTo>
                  <a:pt x="266239" y="217454"/>
                  <a:pt x="280654" y="211393"/>
                  <a:pt x="295402" y="206477"/>
                </a:cubicBezTo>
                <a:cubicBezTo>
                  <a:pt x="310150" y="196645"/>
                  <a:pt x="328574" y="190821"/>
                  <a:pt x="339647" y="176980"/>
                </a:cubicBezTo>
                <a:cubicBezTo>
                  <a:pt x="377425" y="129758"/>
                  <a:pt x="318824" y="75768"/>
                  <a:pt x="413389" y="44245"/>
                </a:cubicBezTo>
                <a:cubicBezTo>
                  <a:pt x="428137" y="39329"/>
                  <a:pt x="442158" y="30970"/>
                  <a:pt x="457634" y="29496"/>
                </a:cubicBezTo>
                <a:cubicBezTo>
                  <a:pt x="741996" y="2414"/>
                  <a:pt x="659497" y="78352"/>
                  <a:pt x="737854" y="0"/>
                </a:cubicBezTo>
              </a:path>
            </a:pathLst>
          </a:cu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b="1"/>
          </a:p>
        </p:txBody>
      </p:sp>
      <p:sp>
        <p:nvSpPr>
          <p:cNvPr id="63" name="Rectangle 62"/>
          <p:cNvSpPr/>
          <p:nvPr/>
        </p:nvSpPr>
        <p:spPr>
          <a:xfrm>
            <a:off x="1687487" y="3834173"/>
            <a:ext cx="184870" cy="746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7" name="Oval 66"/>
          <p:cNvSpPr/>
          <p:nvPr/>
        </p:nvSpPr>
        <p:spPr>
          <a:xfrm>
            <a:off x="2335559" y="2647699"/>
            <a:ext cx="816029" cy="8264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Camp Site 7 &amp; 8</a:t>
            </a:r>
            <a:endParaRPr lang="en-ZA" sz="800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User\AppData\Local\Microsoft\Windows\INetCache\IE\10S7BN8Y\RM-1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0510" y="1436864"/>
            <a:ext cx="551976" cy="55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7" descr="C:\Users\User\AppData\Local\Microsoft\Windows\INetCache\IE\10S7BN8Y\RM-1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2603" y="212728"/>
            <a:ext cx="551976" cy="55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8" descr="C:\Users\User\AppData\Local\Microsoft\Windows\INetCache\IE\10S7BN8Y\RM-1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04816"/>
            <a:ext cx="551976" cy="55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63697" y="621268"/>
            <a:ext cx="7925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Owl Cottage</a:t>
            </a:r>
            <a:endParaRPr lang="en-ZA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7452320" y="1146230"/>
            <a:ext cx="79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Francolin Cottage</a:t>
            </a:r>
            <a:endParaRPr lang="en-ZA" sz="800" dirty="0"/>
          </a:p>
        </p:txBody>
      </p:sp>
      <p:sp>
        <p:nvSpPr>
          <p:cNvPr id="71" name="TextBox 70"/>
          <p:cNvSpPr txBox="1"/>
          <p:nvPr/>
        </p:nvSpPr>
        <p:spPr>
          <a:xfrm>
            <a:off x="6587734" y="1916832"/>
            <a:ext cx="79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Guinea Fowl Cottage</a:t>
            </a:r>
            <a:endParaRPr lang="en-ZA" sz="800" dirty="0"/>
          </a:p>
        </p:txBody>
      </p:sp>
      <p:sp>
        <p:nvSpPr>
          <p:cNvPr id="10" name="Freeform 9"/>
          <p:cNvSpPr/>
          <p:nvPr/>
        </p:nvSpPr>
        <p:spPr>
          <a:xfrm>
            <a:off x="2825087" y="150125"/>
            <a:ext cx="4303192" cy="1478675"/>
          </a:xfrm>
          <a:custGeom>
            <a:avLst/>
            <a:gdLst>
              <a:gd name="connsiteX0" fmla="*/ 3439235 w 4520535"/>
              <a:gd name="connsiteY0" fmla="*/ 1692323 h 1692323"/>
              <a:gd name="connsiteX1" fmla="*/ 3330053 w 4520535"/>
              <a:gd name="connsiteY1" fmla="*/ 1678675 h 1692323"/>
              <a:gd name="connsiteX2" fmla="*/ 3248167 w 4520535"/>
              <a:gd name="connsiteY2" fmla="*/ 1651379 h 1692323"/>
              <a:gd name="connsiteX3" fmla="*/ 3207223 w 4520535"/>
              <a:gd name="connsiteY3" fmla="*/ 1637732 h 1692323"/>
              <a:gd name="connsiteX4" fmla="*/ 3098041 w 4520535"/>
              <a:gd name="connsiteY4" fmla="*/ 1610436 h 1692323"/>
              <a:gd name="connsiteX5" fmla="*/ 3057098 w 4520535"/>
              <a:gd name="connsiteY5" fmla="*/ 1583141 h 1692323"/>
              <a:gd name="connsiteX6" fmla="*/ 3029803 w 4520535"/>
              <a:gd name="connsiteY6" fmla="*/ 1542197 h 1692323"/>
              <a:gd name="connsiteX7" fmla="*/ 2797791 w 4520535"/>
              <a:gd name="connsiteY7" fmla="*/ 1569493 h 1692323"/>
              <a:gd name="connsiteX8" fmla="*/ 2729552 w 4520535"/>
              <a:gd name="connsiteY8" fmla="*/ 1583141 h 1692323"/>
              <a:gd name="connsiteX9" fmla="*/ 2647665 w 4520535"/>
              <a:gd name="connsiteY9" fmla="*/ 1542197 h 1692323"/>
              <a:gd name="connsiteX10" fmla="*/ 2620370 w 4520535"/>
              <a:gd name="connsiteY10" fmla="*/ 1501254 h 1692323"/>
              <a:gd name="connsiteX11" fmla="*/ 2538483 w 4520535"/>
              <a:gd name="connsiteY11" fmla="*/ 1446663 h 1692323"/>
              <a:gd name="connsiteX12" fmla="*/ 2511188 w 4520535"/>
              <a:gd name="connsiteY12" fmla="*/ 1405720 h 1692323"/>
              <a:gd name="connsiteX13" fmla="*/ 2470244 w 4520535"/>
              <a:gd name="connsiteY13" fmla="*/ 1392072 h 1692323"/>
              <a:gd name="connsiteX14" fmla="*/ 2279176 w 4520535"/>
              <a:gd name="connsiteY14" fmla="*/ 1351129 h 1692323"/>
              <a:gd name="connsiteX15" fmla="*/ 2210937 w 4520535"/>
              <a:gd name="connsiteY15" fmla="*/ 1337481 h 1692323"/>
              <a:gd name="connsiteX16" fmla="*/ 2129050 w 4520535"/>
              <a:gd name="connsiteY16" fmla="*/ 1323833 h 1692323"/>
              <a:gd name="connsiteX17" fmla="*/ 2088107 w 4520535"/>
              <a:gd name="connsiteY17" fmla="*/ 1310185 h 1692323"/>
              <a:gd name="connsiteX18" fmla="*/ 2006220 w 4520535"/>
              <a:gd name="connsiteY18" fmla="*/ 1296538 h 1692323"/>
              <a:gd name="connsiteX19" fmla="*/ 1528549 w 4520535"/>
              <a:gd name="connsiteY19" fmla="*/ 1310185 h 1692323"/>
              <a:gd name="connsiteX20" fmla="*/ 1446662 w 4520535"/>
              <a:gd name="connsiteY20" fmla="*/ 1337481 h 1692323"/>
              <a:gd name="connsiteX21" fmla="*/ 1337480 w 4520535"/>
              <a:gd name="connsiteY21" fmla="*/ 1364776 h 1692323"/>
              <a:gd name="connsiteX22" fmla="*/ 1255594 w 4520535"/>
              <a:gd name="connsiteY22" fmla="*/ 1378424 h 1692323"/>
              <a:gd name="connsiteX23" fmla="*/ 1187355 w 4520535"/>
              <a:gd name="connsiteY23" fmla="*/ 1392072 h 1692323"/>
              <a:gd name="connsiteX24" fmla="*/ 1091820 w 4520535"/>
              <a:gd name="connsiteY24" fmla="*/ 1405720 h 1692323"/>
              <a:gd name="connsiteX25" fmla="*/ 1023582 w 4520535"/>
              <a:gd name="connsiteY25" fmla="*/ 1419368 h 1692323"/>
              <a:gd name="connsiteX26" fmla="*/ 914400 w 4520535"/>
              <a:gd name="connsiteY26" fmla="*/ 1446663 h 1692323"/>
              <a:gd name="connsiteX27" fmla="*/ 736979 w 4520535"/>
              <a:gd name="connsiteY27" fmla="*/ 1473959 h 1692323"/>
              <a:gd name="connsiteX28" fmla="*/ 395785 w 4520535"/>
              <a:gd name="connsiteY28" fmla="*/ 1460311 h 1692323"/>
              <a:gd name="connsiteX29" fmla="*/ 313898 w 4520535"/>
              <a:gd name="connsiteY29" fmla="*/ 1433015 h 1692323"/>
              <a:gd name="connsiteX30" fmla="*/ 272955 w 4520535"/>
              <a:gd name="connsiteY30" fmla="*/ 1419368 h 1692323"/>
              <a:gd name="connsiteX31" fmla="*/ 232012 w 4520535"/>
              <a:gd name="connsiteY31" fmla="*/ 1392072 h 1692323"/>
              <a:gd name="connsiteX32" fmla="*/ 191068 w 4520535"/>
              <a:gd name="connsiteY32" fmla="*/ 1378424 h 1692323"/>
              <a:gd name="connsiteX33" fmla="*/ 163773 w 4520535"/>
              <a:gd name="connsiteY33" fmla="*/ 1337481 h 1692323"/>
              <a:gd name="connsiteX34" fmla="*/ 122829 w 4520535"/>
              <a:gd name="connsiteY34" fmla="*/ 1323833 h 1692323"/>
              <a:gd name="connsiteX35" fmla="*/ 81886 w 4520535"/>
              <a:gd name="connsiteY35" fmla="*/ 1296538 h 1692323"/>
              <a:gd name="connsiteX36" fmla="*/ 13647 w 4520535"/>
              <a:gd name="connsiteY36" fmla="*/ 1173708 h 1692323"/>
              <a:gd name="connsiteX37" fmla="*/ 0 w 4520535"/>
              <a:gd name="connsiteY37" fmla="*/ 1119117 h 1692323"/>
              <a:gd name="connsiteX38" fmla="*/ 13647 w 4520535"/>
              <a:gd name="connsiteY38" fmla="*/ 887105 h 1692323"/>
              <a:gd name="connsiteX39" fmla="*/ 40943 w 4520535"/>
              <a:gd name="connsiteY39" fmla="*/ 846162 h 1692323"/>
              <a:gd name="connsiteX40" fmla="*/ 122829 w 4520535"/>
              <a:gd name="connsiteY40" fmla="*/ 818866 h 1692323"/>
              <a:gd name="connsiteX41" fmla="*/ 163773 w 4520535"/>
              <a:gd name="connsiteY41" fmla="*/ 805218 h 1692323"/>
              <a:gd name="connsiteX42" fmla="*/ 286603 w 4520535"/>
              <a:gd name="connsiteY42" fmla="*/ 723332 h 1692323"/>
              <a:gd name="connsiteX43" fmla="*/ 327546 w 4520535"/>
              <a:gd name="connsiteY43" fmla="*/ 696036 h 1692323"/>
              <a:gd name="connsiteX44" fmla="*/ 450376 w 4520535"/>
              <a:gd name="connsiteY44" fmla="*/ 655093 h 1692323"/>
              <a:gd name="connsiteX45" fmla="*/ 545910 w 4520535"/>
              <a:gd name="connsiteY45" fmla="*/ 627797 h 1692323"/>
              <a:gd name="connsiteX46" fmla="*/ 723331 w 4520535"/>
              <a:gd name="connsiteY46" fmla="*/ 614150 h 1692323"/>
              <a:gd name="connsiteX47" fmla="*/ 846161 w 4520535"/>
              <a:gd name="connsiteY47" fmla="*/ 600502 h 1692323"/>
              <a:gd name="connsiteX48" fmla="*/ 941695 w 4520535"/>
              <a:gd name="connsiteY48" fmla="*/ 573206 h 1692323"/>
              <a:gd name="connsiteX49" fmla="*/ 1009934 w 4520535"/>
              <a:gd name="connsiteY49" fmla="*/ 559559 h 1692323"/>
              <a:gd name="connsiteX50" fmla="*/ 1050877 w 4520535"/>
              <a:gd name="connsiteY50" fmla="*/ 545911 h 1692323"/>
              <a:gd name="connsiteX51" fmla="*/ 1105468 w 4520535"/>
              <a:gd name="connsiteY51" fmla="*/ 532263 h 1692323"/>
              <a:gd name="connsiteX52" fmla="*/ 1146412 w 4520535"/>
              <a:gd name="connsiteY52" fmla="*/ 518615 h 1692323"/>
              <a:gd name="connsiteX53" fmla="*/ 1201003 w 4520535"/>
              <a:gd name="connsiteY53" fmla="*/ 504968 h 1692323"/>
              <a:gd name="connsiteX54" fmla="*/ 1241946 w 4520535"/>
              <a:gd name="connsiteY54" fmla="*/ 491320 h 1692323"/>
              <a:gd name="connsiteX55" fmla="*/ 1323832 w 4520535"/>
              <a:gd name="connsiteY55" fmla="*/ 477672 h 1692323"/>
              <a:gd name="connsiteX56" fmla="*/ 1364776 w 4520535"/>
              <a:gd name="connsiteY56" fmla="*/ 464024 h 1692323"/>
              <a:gd name="connsiteX57" fmla="*/ 1419367 w 4520535"/>
              <a:gd name="connsiteY57" fmla="*/ 450376 h 1692323"/>
              <a:gd name="connsiteX58" fmla="*/ 1501253 w 4520535"/>
              <a:gd name="connsiteY58" fmla="*/ 423081 h 1692323"/>
              <a:gd name="connsiteX59" fmla="*/ 1555844 w 4520535"/>
              <a:gd name="connsiteY59" fmla="*/ 382138 h 1692323"/>
              <a:gd name="connsiteX60" fmla="*/ 1610435 w 4520535"/>
              <a:gd name="connsiteY60" fmla="*/ 327547 h 1692323"/>
              <a:gd name="connsiteX61" fmla="*/ 1665026 w 4520535"/>
              <a:gd name="connsiteY61" fmla="*/ 300251 h 1692323"/>
              <a:gd name="connsiteX62" fmla="*/ 1746913 w 4520535"/>
              <a:gd name="connsiteY62" fmla="*/ 218365 h 1692323"/>
              <a:gd name="connsiteX63" fmla="*/ 1828800 w 4520535"/>
              <a:gd name="connsiteY63" fmla="*/ 177421 h 1692323"/>
              <a:gd name="connsiteX64" fmla="*/ 1869743 w 4520535"/>
              <a:gd name="connsiteY64" fmla="*/ 163774 h 1692323"/>
              <a:gd name="connsiteX65" fmla="*/ 1978925 w 4520535"/>
              <a:gd name="connsiteY65" fmla="*/ 136478 h 1692323"/>
              <a:gd name="connsiteX66" fmla="*/ 2620370 w 4520535"/>
              <a:gd name="connsiteY66" fmla="*/ 122830 h 1692323"/>
              <a:gd name="connsiteX67" fmla="*/ 2797791 w 4520535"/>
              <a:gd name="connsiteY67" fmla="*/ 95535 h 1692323"/>
              <a:gd name="connsiteX68" fmla="*/ 2934268 w 4520535"/>
              <a:gd name="connsiteY68" fmla="*/ 54591 h 1692323"/>
              <a:gd name="connsiteX69" fmla="*/ 3098041 w 4520535"/>
              <a:gd name="connsiteY69" fmla="*/ 27296 h 1692323"/>
              <a:gd name="connsiteX70" fmla="*/ 3248167 w 4520535"/>
              <a:gd name="connsiteY70" fmla="*/ 0 h 1692323"/>
              <a:gd name="connsiteX71" fmla="*/ 3548417 w 4520535"/>
              <a:gd name="connsiteY71" fmla="*/ 13648 h 1692323"/>
              <a:gd name="connsiteX72" fmla="*/ 3589361 w 4520535"/>
              <a:gd name="connsiteY72" fmla="*/ 27296 h 1692323"/>
              <a:gd name="connsiteX73" fmla="*/ 3753134 w 4520535"/>
              <a:gd name="connsiteY73" fmla="*/ 40944 h 1692323"/>
              <a:gd name="connsiteX74" fmla="*/ 3848668 w 4520535"/>
              <a:gd name="connsiteY74" fmla="*/ 54591 h 1692323"/>
              <a:gd name="connsiteX75" fmla="*/ 3916907 w 4520535"/>
              <a:gd name="connsiteY75" fmla="*/ 68239 h 1692323"/>
              <a:gd name="connsiteX76" fmla="*/ 4121623 w 4520535"/>
              <a:gd name="connsiteY76" fmla="*/ 81887 h 1692323"/>
              <a:gd name="connsiteX77" fmla="*/ 4162567 w 4520535"/>
              <a:gd name="connsiteY77" fmla="*/ 95535 h 1692323"/>
              <a:gd name="connsiteX78" fmla="*/ 4230806 w 4520535"/>
              <a:gd name="connsiteY78" fmla="*/ 177421 h 1692323"/>
              <a:gd name="connsiteX79" fmla="*/ 4339988 w 4520535"/>
              <a:gd name="connsiteY79" fmla="*/ 300251 h 1692323"/>
              <a:gd name="connsiteX80" fmla="*/ 4353635 w 4520535"/>
              <a:gd name="connsiteY80" fmla="*/ 341194 h 1692323"/>
              <a:gd name="connsiteX81" fmla="*/ 4326340 w 4520535"/>
              <a:gd name="connsiteY81" fmla="*/ 464024 h 1692323"/>
              <a:gd name="connsiteX82" fmla="*/ 4271749 w 4520535"/>
              <a:gd name="connsiteY82" fmla="*/ 545911 h 1692323"/>
              <a:gd name="connsiteX83" fmla="*/ 4285397 w 4520535"/>
              <a:gd name="connsiteY83" fmla="*/ 614150 h 1692323"/>
              <a:gd name="connsiteX84" fmla="*/ 4339988 w 4520535"/>
              <a:gd name="connsiteY84" fmla="*/ 696036 h 1692323"/>
              <a:gd name="connsiteX85" fmla="*/ 4367283 w 4520535"/>
              <a:gd name="connsiteY85" fmla="*/ 777923 h 1692323"/>
              <a:gd name="connsiteX86" fmla="*/ 4380931 w 4520535"/>
              <a:gd name="connsiteY86" fmla="*/ 818866 h 1692323"/>
              <a:gd name="connsiteX87" fmla="*/ 4490113 w 4520535"/>
              <a:gd name="connsiteY87" fmla="*/ 996287 h 1692323"/>
              <a:gd name="connsiteX88" fmla="*/ 4503761 w 4520535"/>
              <a:gd name="connsiteY88" fmla="*/ 1037230 h 1692323"/>
              <a:gd name="connsiteX0" fmla="*/ 3439235 w 4519933"/>
              <a:gd name="connsiteY0" fmla="*/ 1692323 h 1692323"/>
              <a:gd name="connsiteX1" fmla="*/ 3330053 w 4519933"/>
              <a:gd name="connsiteY1" fmla="*/ 1678675 h 1692323"/>
              <a:gd name="connsiteX2" fmla="*/ 3248167 w 4519933"/>
              <a:gd name="connsiteY2" fmla="*/ 1651379 h 1692323"/>
              <a:gd name="connsiteX3" fmla="*/ 3207223 w 4519933"/>
              <a:gd name="connsiteY3" fmla="*/ 1637732 h 1692323"/>
              <a:gd name="connsiteX4" fmla="*/ 3098041 w 4519933"/>
              <a:gd name="connsiteY4" fmla="*/ 1610436 h 1692323"/>
              <a:gd name="connsiteX5" fmla="*/ 3057098 w 4519933"/>
              <a:gd name="connsiteY5" fmla="*/ 1583141 h 1692323"/>
              <a:gd name="connsiteX6" fmla="*/ 3029803 w 4519933"/>
              <a:gd name="connsiteY6" fmla="*/ 1542197 h 1692323"/>
              <a:gd name="connsiteX7" fmla="*/ 2797791 w 4519933"/>
              <a:gd name="connsiteY7" fmla="*/ 1569493 h 1692323"/>
              <a:gd name="connsiteX8" fmla="*/ 2729552 w 4519933"/>
              <a:gd name="connsiteY8" fmla="*/ 1583141 h 1692323"/>
              <a:gd name="connsiteX9" fmla="*/ 2647665 w 4519933"/>
              <a:gd name="connsiteY9" fmla="*/ 1542197 h 1692323"/>
              <a:gd name="connsiteX10" fmla="*/ 2620370 w 4519933"/>
              <a:gd name="connsiteY10" fmla="*/ 1501254 h 1692323"/>
              <a:gd name="connsiteX11" fmla="*/ 2538483 w 4519933"/>
              <a:gd name="connsiteY11" fmla="*/ 1446663 h 1692323"/>
              <a:gd name="connsiteX12" fmla="*/ 2511188 w 4519933"/>
              <a:gd name="connsiteY12" fmla="*/ 1405720 h 1692323"/>
              <a:gd name="connsiteX13" fmla="*/ 2470244 w 4519933"/>
              <a:gd name="connsiteY13" fmla="*/ 1392072 h 1692323"/>
              <a:gd name="connsiteX14" fmla="*/ 2279176 w 4519933"/>
              <a:gd name="connsiteY14" fmla="*/ 1351129 h 1692323"/>
              <a:gd name="connsiteX15" fmla="*/ 2210937 w 4519933"/>
              <a:gd name="connsiteY15" fmla="*/ 1337481 h 1692323"/>
              <a:gd name="connsiteX16" fmla="*/ 2129050 w 4519933"/>
              <a:gd name="connsiteY16" fmla="*/ 1323833 h 1692323"/>
              <a:gd name="connsiteX17" fmla="*/ 2088107 w 4519933"/>
              <a:gd name="connsiteY17" fmla="*/ 1310185 h 1692323"/>
              <a:gd name="connsiteX18" fmla="*/ 2006220 w 4519933"/>
              <a:gd name="connsiteY18" fmla="*/ 1296538 h 1692323"/>
              <a:gd name="connsiteX19" fmla="*/ 1528549 w 4519933"/>
              <a:gd name="connsiteY19" fmla="*/ 1310185 h 1692323"/>
              <a:gd name="connsiteX20" fmla="*/ 1446662 w 4519933"/>
              <a:gd name="connsiteY20" fmla="*/ 1337481 h 1692323"/>
              <a:gd name="connsiteX21" fmla="*/ 1337480 w 4519933"/>
              <a:gd name="connsiteY21" fmla="*/ 1364776 h 1692323"/>
              <a:gd name="connsiteX22" fmla="*/ 1255594 w 4519933"/>
              <a:gd name="connsiteY22" fmla="*/ 1378424 h 1692323"/>
              <a:gd name="connsiteX23" fmla="*/ 1187355 w 4519933"/>
              <a:gd name="connsiteY23" fmla="*/ 1392072 h 1692323"/>
              <a:gd name="connsiteX24" fmla="*/ 1091820 w 4519933"/>
              <a:gd name="connsiteY24" fmla="*/ 1405720 h 1692323"/>
              <a:gd name="connsiteX25" fmla="*/ 1023582 w 4519933"/>
              <a:gd name="connsiteY25" fmla="*/ 1419368 h 1692323"/>
              <a:gd name="connsiteX26" fmla="*/ 914400 w 4519933"/>
              <a:gd name="connsiteY26" fmla="*/ 1446663 h 1692323"/>
              <a:gd name="connsiteX27" fmla="*/ 736979 w 4519933"/>
              <a:gd name="connsiteY27" fmla="*/ 1473959 h 1692323"/>
              <a:gd name="connsiteX28" fmla="*/ 395785 w 4519933"/>
              <a:gd name="connsiteY28" fmla="*/ 1460311 h 1692323"/>
              <a:gd name="connsiteX29" fmla="*/ 313898 w 4519933"/>
              <a:gd name="connsiteY29" fmla="*/ 1433015 h 1692323"/>
              <a:gd name="connsiteX30" fmla="*/ 272955 w 4519933"/>
              <a:gd name="connsiteY30" fmla="*/ 1419368 h 1692323"/>
              <a:gd name="connsiteX31" fmla="*/ 232012 w 4519933"/>
              <a:gd name="connsiteY31" fmla="*/ 1392072 h 1692323"/>
              <a:gd name="connsiteX32" fmla="*/ 191068 w 4519933"/>
              <a:gd name="connsiteY32" fmla="*/ 1378424 h 1692323"/>
              <a:gd name="connsiteX33" fmla="*/ 163773 w 4519933"/>
              <a:gd name="connsiteY33" fmla="*/ 1337481 h 1692323"/>
              <a:gd name="connsiteX34" fmla="*/ 122829 w 4519933"/>
              <a:gd name="connsiteY34" fmla="*/ 1323833 h 1692323"/>
              <a:gd name="connsiteX35" fmla="*/ 81886 w 4519933"/>
              <a:gd name="connsiteY35" fmla="*/ 1296538 h 1692323"/>
              <a:gd name="connsiteX36" fmla="*/ 13647 w 4519933"/>
              <a:gd name="connsiteY36" fmla="*/ 1173708 h 1692323"/>
              <a:gd name="connsiteX37" fmla="*/ 0 w 4519933"/>
              <a:gd name="connsiteY37" fmla="*/ 1119117 h 1692323"/>
              <a:gd name="connsiteX38" fmla="*/ 13647 w 4519933"/>
              <a:gd name="connsiteY38" fmla="*/ 887105 h 1692323"/>
              <a:gd name="connsiteX39" fmla="*/ 40943 w 4519933"/>
              <a:gd name="connsiteY39" fmla="*/ 846162 h 1692323"/>
              <a:gd name="connsiteX40" fmla="*/ 122829 w 4519933"/>
              <a:gd name="connsiteY40" fmla="*/ 818866 h 1692323"/>
              <a:gd name="connsiteX41" fmla="*/ 163773 w 4519933"/>
              <a:gd name="connsiteY41" fmla="*/ 805218 h 1692323"/>
              <a:gd name="connsiteX42" fmla="*/ 286603 w 4519933"/>
              <a:gd name="connsiteY42" fmla="*/ 723332 h 1692323"/>
              <a:gd name="connsiteX43" fmla="*/ 327546 w 4519933"/>
              <a:gd name="connsiteY43" fmla="*/ 696036 h 1692323"/>
              <a:gd name="connsiteX44" fmla="*/ 450376 w 4519933"/>
              <a:gd name="connsiteY44" fmla="*/ 655093 h 1692323"/>
              <a:gd name="connsiteX45" fmla="*/ 545910 w 4519933"/>
              <a:gd name="connsiteY45" fmla="*/ 627797 h 1692323"/>
              <a:gd name="connsiteX46" fmla="*/ 723331 w 4519933"/>
              <a:gd name="connsiteY46" fmla="*/ 614150 h 1692323"/>
              <a:gd name="connsiteX47" fmla="*/ 846161 w 4519933"/>
              <a:gd name="connsiteY47" fmla="*/ 600502 h 1692323"/>
              <a:gd name="connsiteX48" fmla="*/ 941695 w 4519933"/>
              <a:gd name="connsiteY48" fmla="*/ 573206 h 1692323"/>
              <a:gd name="connsiteX49" fmla="*/ 1009934 w 4519933"/>
              <a:gd name="connsiteY49" fmla="*/ 559559 h 1692323"/>
              <a:gd name="connsiteX50" fmla="*/ 1050877 w 4519933"/>
              <a:gd name="connsiteY50" fmla="*/ 545911 h 1692323"/>
              <a:gd name="connsiteX51" fmla="*/ 1105468 w 4519933"/>
              <a:gd name="connsiteY51" fmla="*/ 532263 h 1692323"/>
              <a:gd name="connsiteX52" fmla="*/ 1146412 w 4519933"/>
              <a:gd name="connsiteY52" fmla="*/ 518615 h 1692323"/>
              <a:gd name="connsiteX53" fmla="*/ 1201003 w 4519933"/>
              <a:gd name="connsiteY53" fmla="*/ 504968 h 1692323"/>
              <a:gd name="connsiteX54" fmla="*/ 1241946 w 4519933"/>
              <a:gd name="connsiteY54" fmla="*/ 491320 h 1692323"/>
              <a:gd name="connsiteX55" fmla="*/ 1323832 w 4519933"/>
              <a:gd name="connsiteY55" fmla="*/ 477672 h 1692323"/>
              <a:gd name="connsiteX56" fmla="*/ 1364776 w 4519933"/>
              <a:gd name="connsiteY56" fmla="*/ 464024 h 1692323"/>
              <a:gd name="connsiteX57" fmla="*/ 1419367 w 4519933"/>
              <a:gd name="connsiteY57" fmla="*/ 450376 h 1692323"/>
              <a:gd name="connsiteX58" fmla="*/ 1501253 w 4519933"/>
              <a:gd name="connsiteY58" fmla="*/ 423081 h 1692323"/>
              <a:gd name="connsiteX59" fmla="*/ 1555844 w 4519933"/>
              <a:gd name="connsiteY59" fmla="*/ 382138 h 1692323"/>
              <a:gd name="connsiteX60" fmla="*/ 1610435 w 4519933"/>
              <a:gd name="connsiteY60" fmla="*/ 327547 h 1692323"/>
              <a:gd name="connsiteX61" fmla="*/ 1665026 w 4519933"/>
              <a:gd name="connsiteY61" fmla="*/ 300251 h 1692323"/>
              <a:gd name="connsiteX62" fmla="*/ 1746913 w 4519933"/>
              <a:gd name="connsiteY62" fmla="*/ 218365 h 1692323"/>
              <a:gd name="connsiteX63" fmla="*/ 1828800 w 4519933"/>
              <a:gd name="connsiteY63" fmla="*/ 177421 h 1692323"/>
              <a:gd name="connsiteX64" fmla="*/ 1869743 w 4519933"/>
              <a:gd name="connsiteY64" fmla="*/ 163774 h 1692323"/>
              <a:gd name="connsiteX65" fmla="*/ 1978925 w 4519933"/>
              <a:gd name="connsiteY65" fmla="*/ 136478 h 1692323"/>
              <a:gd name="connsiteX66" fmla="*/ 2620370 w 4519933"/>
              <a:gd name="connsiteY66" fmla="*/ 122830 h 1692323"/>
              <a:gd name="connsiteX67" fmla="*/ 2797791 w 4519933"/>
              <a:gd name="connsiteY67" fmla="*/ 95535 h 1692323"/>
              <a:gd name="connsiteX68" fmla="*/ 2934268 w 4519933"/>
              <a:gd name="connsiteY68" fmla="*/ 54591 h 1692323"/>
              <a:gd name="connsiteX69" fmla="*/ 3098041 w 4519933"/>
              <a:gd name="connsiteY69" fmla="*/ 27296 h 1692323"/>
              <a:gd name="connsiteX70" fmla="*/ 3248167 w 4519933"/>
              <a:gd name="connsiteY70" fmla="*/ 0 h 1692323"/>
              <a:gd name="connsiteX71" fmla="*/ 3548417 w 4519933"/>
              <a:gd name="connsiteY71" fmla="*/ 13648 h 1692323"/>
              <a:gd name="connsiteX72" fmla="*/ 3589361 w 4519933"/>
              <a:gd name="connsiteY72" fmla="*/ 27296 h 1692323"/>
              <a:gd name="connsiteX73" fmla="*/ 3753134 w 4519933"/>
              <a:gd name="connsiteY73" fmla="*/ 40944 h 1692323"/>
              <a:gd name="connsiteX74" fmla="*/ 3848668 w 4519933"/>
              <a:gd name="connsiteY74" fmla="*/ 54591 h 1692323"/>
              <a:gd name="connsiteX75" fmla="*/ 3916907 w 4519933"/>
              <a:gd name="connsiteY75" fmla="*/ 68239 h 1692323"/>
              <a:gd name="connsiteX76" fmla="*/ 4121623 w 4519933"/>
              <a:gd name="connsiteY76" fmla="*/ 81887 h 1692323"/>
              <a:gd name="connsiteX77" fmla="*/ 4162567 w 4519933"/>
              <a:gd name="connsiteY77" fmla="*/ 95535 h 1692323"/>
              <a:gd name="connsiteX78" fmla="*/ 4230806 w 4519933"/>
              <a:gd name="connsiteY78" fmla="*/ 177421 h 1692323"/>
              <a:gd name="connsiteX79" fmla="*/ 4339988 w 4519933"/>
              <a:gd name="connsiteY79" fmla="*/ 300251 h 1692323"/>
              <a:gd name="connsiteX80" fmla="*/ 4353635 w 4519933"/>
              <a:gd name="connsiteY80" fmla="*/ 341194 h 1692323"/>
              <a:gd name="connsiteX81" fmla="*/ 4326340 w 4519933"/>
              <a:gd name="connsiteY81" fmla="*/ 464024 h 1692323"/>
              <a:gd name="connsiteX82" fmla="*/ 4271749 w 4519933"/>
              <a:gd name="connsiteY82" fmla="*/ 545911 h 1692323"/>
              <a:gd name="connsiteX83" fmla="*/ 4285397 w 4519933"/>
              <a:gd name="connsiteY83" fmla="*/ 614150 h 1692323"/>
              <a:gd name="connsiteX84" fmla="*/ 4339988 w 4519933"/>
              <a:gd name="connsiteY84" fmla="*/ 696036 h 1692323"/>
              <a:gd name="connsiteX85" fmla="*/ 4367283 w 4519933"/>
              <a:gd name="connsiteY85" fmla="*/ 777923 h 1692323"/>
              <a:gd name="connsiteX86" fmla="*/ 4380931 w 4519933"/>
              <a:gd name="connsiteY86" fmla="*/ 818866 h 1692323"/>
              <a:gd name="connsiteX87" fmla="*/ 4490113 w 4519933"/>
              <a:gd name="connsiteY87" fmla="*/ 996287 h 1692323"/>
              <a:gd name="connsiteX88" fmla="*/ 4299157 w 4519933"/>
              <a:gd name="connsiteY88" fmla="*/ 703377 h 1692323"/>
              <a:gd name="connsiteX0" fmla="*/ 3439235 w 4409841"/>
              <a:gd name="connsiteY0" fmla="*/ 1692323 h 1692323"/>
              <a:gd name="connsiteX1" fmla="*/ 3330053 w 4409841"/>
              <a:gd name="connsiteY1" fmla="*/ 1678675 h 1692323"/>
              <a:gd name="connsiteX2" fmla="*/ 3248167 w 4409841"/>
              <a:gd name="connsiteY2" fmla="*/ 1651379 h 1692323"/>
              <a:gd name="connsiteX3" fmla="*/ 3207223 w 4409841"/>
              <a:gd name="connsiteY3" fmla="*/ 1637732 h 1692323"/>
              <a:gd name="connsiteX4" fmla="*/ 3098041 w 4409841"/>
              <a:gd name="connsiteY4" fmla="*/ 1610436 h 1692323"/>
              <a:gd name="connsiteX5" fmla="*/ 3057098 w 4409841"/>
              <a:gd name="connsiteY5" fmla="*/ 1583141 h 1692323"/>
              <a:gd name="connsiteX6" fmla="*/ 3029803 w 4409841"/>
              <a:gd name="connsiteY6" fmla="*/ 1542197 h 1692323"/>
              <a:gd name="connsiteX7" fmla="*/ 2797791 w 4409841"/>
              <a:gd name="connsiteY7" fmla="*/ 1569493 h 1692323"/>
              <a:gd name="connsiteX8" fmla="*/ 2729552 w 4409841"/>
              <a:gd name="connsiteY8" fmla="*/ 1583141 h 1692323"/>
              <a:gd name="connsiteX9" fmla="*/ 2647665 w 4409841"/>
              <a:gd name="connsiteY9" fmla="*/ 1542197 h 1692323"/>
              <a:gd name="connsiteX10" fmla="*/ 2620370 w 4409841"/>
              <a:gd name="connsiteY10" fmla="*/ 1501254 h 1692323"/>
              <a:gd name="connsiteX11" fmla="*/ 2538483 w 4409841"/>
              <a:gd name="connsiteY11" fmla="*/ 1446663 h 1692323"/>
              <a:gd name="connsiteX12" fmla="*/ 2511188 w 4409841"/>
              <a:gd name="connsiteY12" fmla="*/ 1405720 h 1692323"/>
              <a:gd name="connsiteX13" fmla="*/ 2470244 w 4409841"/>
              <a:gd name="connsiteY13" fmla="*/ 1392072 h 1692323"/>
              <a:gd name="connsiteX14" fmla="*/ 2279176 w 4409841"/>
              <a:gd name="connsiteY14" fmla="*/ 1351129 h 1692323"/>
              <a:gd name="connsiteX15" fmla="*/ 2210937 w 4409841"/>
              <a:gd name="connsiteY15" fmla="*/ 1337481 h 1692323"/>
              <a:gd name="connsiteX16" fmla="*/ 2129050 w 4409841"/>
              <a:gd name="connsiteY16" fmla="*/ 1323833 h 1692323"/>
              <a:gd name="connsiteX17" fmla="*/ 2088107 w 4409841"/>
              <a:gd name="connsiteY17" fmla="*/ 1310185 h 1692323"/>
              <a:gd name="connsiteX18" fmla="*/ 2006220 w 4409841"/>
              <a:gd name="connsiteY18" fmla="*/ 1296538 h 1692323"/>
              <a:gd name="connsiteX19" fmla="*/ 1528549 w 4409841"/>
              <a:gd name="connsiteY19" fmla="*/ 1310185 h 1692323"/>
              <a:gd name="connsiteX20" fmla="*/ 1446662 w 4409841"/>
              <a:gd name="connsiteY20" fmla="*/ 1337481 h 1692323"/>
              <a:gd name="connsiteX21" fmla="*/ 1337480 w 4409841"/>
              <a:gd name="connsiteY21" fmla="*/ 1364776 h 1692323"/>
              <a:gd name="connsiteX22" fmla="*/ 1255594 w 4409841"/>
              <a:gd name="connsiteY22" fmla="*/ 1378424 h 1692323"/>
              <a:gd name="connsiteX23" fmla="*/ 1187355 w 4409841"/>
              <a:gd name="connsiteY23" fmla="*/ 1392072 h 1692323"/>
              <a:gd name="connsiteX24" fmla="*/ 1091820 w 4409841"/>
              <a:gd name="connsiteY24" fmla="*/ 1405720 h 1692323"/>
              <a:gd name="connsiteX25" fmla="*/ 1023582 w 4409841"/>
              <a:gd name="connsiteY25" fmla="*/ 1419368 h 1692323"/>
              <a:gd name="connsiteX26" fmla="*/ 914400 w 4409841"/>
              <a:gd name="connsiteY26" fmla="*/ 1446663 h 1692323"/>
              <a:gd name="connsiteX27" fmla="*/ 736979 w 4409841"/>
              <a:gd name="connsiteY27" fmla="*/ 1473959 h 1692323"/>
              <a:gd name="connsiteX28" fmla="*/ 395785 w 4409841"/>
              <a:gd name="connsiteY28" fmla="*/ 1460311 h 1692323"/>
              <a:gd name="connsiteX29" fmla="*/ 313898 w 4409841"/>
              <a:gd name="connsiteY29" fmla="*/ 1433015 h 1692323"/>
              <a:gd name="connsiteX30" fmla="*/ 272955 w 4409841"/>
              <a:gd name="connsiteY30" fmla="*/ 1419368 h 1692323"/>
              <a:gd name="connsiteX31" fmla="*/ 232012 w 4409841"/>
              <a:gd name="connsiteY31" fmla="*/ 1392072 h 1692323"/>
              <a:gd name="connsiteX32" fmla="*/ 191068 w 4409841"/>
              <a:gd name="connsiteY32" fmla="*/ 1378424 h 1692323"/>
              <a:gd name="connsiteX33" fmla="*/ 163773 w 4409841"/>
              <a:gd name="connsiteY33" fmla="*/ 1337481 h 1692323"/>
              <a:gd name="connsiteX34" fmla="*/ 122829 w 4409841"/>
              <a:gd name="connsiteY34" fmla="*/ 1323833 h 1692323"/>
              <a:gd name="connsiteX35" fmla="*/ 81886 w 4409841"/>
              <a:gd name="connsiteY35" fmla="*/ 1296538 h 1692323"/>
              <a:gd name="connsiteX36" fmla="*/ 13647 w 4409841"/>
              <a:gd name="connsiteY36" fmla="*/ 1173708 h 1692323"/>
              <a:gd name="connsiteX37" fmla="*/ 0 w 4409841"/>
              <a:gd name="connsiteY37" fmla="*/ 1119117 h 1692323"/>
              <a:gd name="connsiteX38" fmla="*/ 13647 w 4409841"/>
              <a:gd name="connsiteY38" fmla="*/ 887105 h 1692323"/>
              <a:gd name="connsiteX39" fmla="*/ 40943 w 4409841"/>
              <a:gd name="connsiteY39" fmla="*/ 846162 h 1692323"/>
              <a:gd name="connsiteX40" fmla="*/ 122829 w 4409841"/>
              <a:gd name="connsiteY40" fmla="*/ 818866 h 1692323"/>
              <a:gd name="connsiteX41" fmla="*/ 163773 w 4409841"/>
              <a:gd name="connsiteY41" fmla="*/ 805218 h 1692323"/>
              <a:gd name="connsiteX42" fmla="*/ 286603 w 4409841"/>
              <a:gd name="connsiteY42" fmla="*/ 723332 h 1692323"/>
              <a:gd name="connsiteX43" fmla="*/ 327546 w 4409841"/>
              <a:gd name="connsiteY43" fmla="*/ 696036 h 1692323"/>
              <a:gd name="connsiteX44" fmla="*/ 450376 w 4409841"/>
              <a:gd name="connsiteY44" fmla="*/ 655093 h 1692323"/>
              <a:gd name="connsiteX45" fmla="*/ 545910 w 4409841"/>
              <a:gd name="connsiteY45" fmla="*/ 627797 h 1692323"/>
              <a:gd name="connsiteX46" fmla="*/ 723331 w 4409841"/>
              <a:gd name="connsiteY46" fmla="*/ 614150 h 1692323"/>
              <a:gd name="connsiteX47" fmla="*/ 846161 w 4409841"/>
              <a:gd name="connsiteY47" fmla="*/ 600502 h 1692323"/>
              <a:gd name="connsiteX48" fmla="*/ 941695 w 4409841"/>
              <a:gd name="connsiteY48" fmla="*/ 573206 h 1692323"/>
              <a:gd name="connsiteX49" fmla="*/ 1009934 w 4409841"/>
              <a:gd name="connsiteY49" fmla="*/ 559559 h 1692323"/>
              <a:gd name="connsiteX50" fmla="*/ 1050877 w 4409841"/>
              <a:gd name="connsiteY50" fmla="*/ 545911 h 1692323"/>
              <a:gd name="connsiteX51" fmla="*/ 1105468 w 4409841"/>
              <a:gd name="connsiteY51" fmla="*/ 532263 h 1692323"/>
              <a:gd name="connsiteX52" fmla="*/ 1146412 w 4409841"/>
              <a:gd name="connsiteY52" fmla="*/ 518615 h 1692323"/>
              <a:gd name="connsiteX53" fmla="*/ 1201003 w 4409841"/>
              <a:gd name="connsiteY53" fmla="*/ 504968 h 1692323"/>
              <a:gd name="connsiteX54" fmla="*/ 1241946 w 4409841"/>
              <a:gd name="connsiteY54" fmla="*/ 491320 h 1692323"/>
              <a:gd name="connsiteX55" fmla="*/ 1323832 w 4409841"/>
              <a:gd name="connsiteY55" fmla="*/ 477672 h 1692323"/>
              <a:gd name="connsiteX56" fmla="*/ 1364776 w 4409841"/>
              <a:gd name="connsiteY56" fmla="*/ 464024 h 1692323"/>
              <a:gd name="connsiteX57" fmla="*/ 1419367 w 4409841"/>
              <a:gd name="connsiteY57" fmla="*/ 450376 h 1692323"/>
              <a:gd name="connsiteX58" fmla="*/ 1501253 w 4409841"/>
              <a:gd name="connsiteY58" fmla="*/ 423081 h 1692323"/>
              <a:gd name="connsiteX59" fmla="*/ 1555844 w 4409841"/>
              <a:gd name="connsiteY59" fmla="*/ 382138 h 1692323"/>
              <a:gd name="connsiteX60" fmla="*/ 1610435 w 4409841"/>
              <a:gd name="connsiteY60" fmla="*/ 327547 h 1692323"/>
              <a:gd name="connsiteX61" fmla="*/ 1665026 w 4409841"/>
              <a:gd name="connsiteY61" fmla="*/ 300251 h 1692323"/>
              <a:gd name="connsiteX62" fmla="*/ 1746913 w 4409841"/>
              <a:gd name="connsiteY62" fmla="*/ 218365 h 1692323"/>
              <a:gd name="connsiteX63" fmla="*/ 1828800 w 4409841"/>
              <a:gd name="connsiteY63" fmla="*/ 177421 h 1692323"/>
              <a:gd name="connsiteX64" fmla="*/ 1869743 w 4409841"/>
              <a:gd name="connsiteY64" fmla="*/ 163774 h 1692323"/>
              <a:gd name="connsiteX65" fmla="*/ 1978925 w 4409841"/>
              <a:gd name="connsiteY65" fmla="*/ 136478 h 1692323"/>
              <a:gd name="connsiteX66" fmla="*/ 2620370 w 4409841"/>
              <a:gd name="connsiteY66" fmla="*/ 122830 h 1692323"/>
              <a:gd name="connsiteX67" fmla="*/ 2797791 w 4409841"/>
              <a:gd name="connsiteY67" fmla="*/ 95535 h 1692323"/>
              <a:gd name="connsiteX68" fmla="*/ 2934268 w 4409841"/>
              <a:gd name="connsiteY68" fmla="*/ 54591 h 1692323"/>
              <a:gd name="connsiteX69" fmla="*/ 3098041 w 4409841"/>
              <a:gd name="connsiteY69" fmla="*/ 27296 h 1692323"/>
              <a:gd name="connsiteX70" fmla="*/ 3248167 w 4409841"/>
              <a:gd name="connsiteY70" fmla="*/ 0 h 1692323"/>
              <a:gd name="connsiteX71" fmla="*/ 3548417 w 4409841"/>
              <a:gd name="connsiteY71" fmla="*/ 13648 h 1692323"/>
              <a:gd name="connsiteX72" fmla="*/ 3589361 w 4409841"/>
              <a:gd name="connsiteY72" fmla="*/ 27296 h 1692323"/>
              <a:gd name="connsiteX73" fmla="*/ 3753134 w 4409841"/>
              <a:gd name="connsiteY73" fmla="*/ 40944 h 1692323"/>
              <a:gd name="connsiteX74" fmla="*/ 3848668 w 4409841"/>
              <a:gd name="connsiteY74" fmla="*/ 54591 h 1692323"/>
              <a:gd name="connsiteX75" fmla="*/ 3916907 w 4409841"/>
              <a:gd name="connsiteY75" fmla="*/ 68239 h 1692323"/>
              <a:gd name="connsiteX76" fmla="*/ 4121623 w 4409841"/>
              <a:gd name="connsiteY76" fmla="*/ 81887 h 1692323"/>
              <a:gd name="connsiteX77" fmla="*/ 4162567 w 4409841"/>
              <a:gd name="connsiteY77" fmla="*/ 95535 h 1692323"/>
              <a:gd name="connsiteX78" fmla="*/ 4230806 w 4409841"/>
              <a:gd name="connsiteY78" fmla="*/ 177421 h 1692323"/>
              <a:gd name="connsiteX79" fmla="*/ 4339988 w 4409841"/>
              <a:gd name="connsiteY79" fmla="*/ 300251 h 1692323"/>
              <a:gd name="connsiteX80" fmla="*/ 4353635 w 4409841"/>
              <a:gd name="connsiteY80" fmla="*/ 341194 h 1692323"/>
              <a:gd name="connsiteX81" fmla="*/ 4326340 w 4409841"/>
              <a:gd name="connsiteY81" fmla="*/ 464024 h 1692323"/>
              <a:gd name="connsiteX82" fmla="*/ 4271749 w 4409841"/>
              <a:gd name="connsiteY82" fmla="*/ 545911 h 1692323"/>
              <a:gd name="connsiteX83" fmla="*/ 4285397 w 4409841"/>
              <a:gd name="connsiteY83" fmla="*/ 614150 h 1692323"/>
              <a:gd name="connsiteX84" fmla="*/ 4339988 w 4409841"/>
              <a:gd name="connsiteY84" fmla="*/ 696036 h 1692323"/>
              <a:gd name="connsiteX85" fmla="*/ 4367283 w 4409841"/>
              <a:gd name="connsiteY85" fmla="*/ 777923 h 1692323"/>
              <a:gd name="connsiteX86" fmla="*/ 4380931 w 4409841"/>
              <a:gd name="connsiteY86" fmla="*/ 818866 h 1692323"/>
              <a:gd name="connsiteX87" fmla="*/ 4372949 w 4409841"/>
              <a:gd name="connsiteY87" fmla="*/ 703377 h 1692323"/>
              <a:gd name="connsiteX88" fmla="*/ 4299157 w 4409841"/>
              <a:gd name="connsiteY88" fmla="*/ 703377 h 1692323"/>
              <a:gd name="connsiteX0" fmla="*/ 3439235 w 4409841"/>
              <a:gd name="connsiteY0" fmla="*/ 1692323 h 1692323"/>
              <a:gd name="connsiteX1" fmla="*/ 3487438 w 4409841"/>
              <a:gd name="connsiteY1" fmla="*/ 1609911 h 1692323"/>
              <a:gd name="connsiteX2" fmla="*/ 3248167 w 4409841"/>
              <a:gd name="connsiteY2" fmla="*/ 1651379 h 1692323"/>
              <a:gd name="connsiteX3" fmla="*/ 3207223 w 4409841"/>
              <a:gd name="connsiteY3" fmla="*/ 1637732 h 1692323"/>
              <a:gd name="connsiteX4" fmla="*/ 3098041 w 4409841"/>
              <a:gd name="connsiteY4" fmla="*/ 1610436 h 1692323"/>
              <a:gd name="connsiteX5" fmla="*/ 3057098 w 4409841"/>
              <a:gd name="connsiteY5" fmla="*/ 1583141 h 1692323"/>
              <a:gd name="connsiteX6" fmla="*/ 3029803 w 4409841"/>
              <a:gd name="connsiteY6" fmla="*/ 1542197 h 1692323"/>
              <a:gd name="connsiteX7" fmla="*/ 2797791 w 4409841"/>
              <a:gd name="connsiteY7" fmla="*/ 1569493 h 1692323"/>
              <a:gd name="connsiteX8" fmla="*/ 2729552 w 4409841"/>
              <a:gd name="connsiteY8" fmla="*/ 1583141 h 1692323"/>
              <a:gd name="connsiteX9" fmla="*/ 2647665 w 4409841"/>
              <a:gd name="connsiteY9" fmla="*/ 1542197 h 1692323"/>
              <a:gd name="connsiteX10" fmla="*/ 2620370 w 4409841"/>
              <a:gd name="connsiteY10" fmla="*/ 1501254 h 1692323"/>
              <a:gd name="connsiteX11" fmla="*/ 2538483 w 4409841"/>
              <a:gd name="connsiteY11" fmla="*/ 1446663 h 1692323"/>
              <a:gd name="connsiteX12" fmla="*/ 2511188 w 4409841"/>
              <a:gd name="connsiteY12" fmla="*/ 1405720 h 1692323"/>
              <a:gd name="connsiteX13" fmla="*/ 2470244 w 4409841"/>
              <a:gd name="connsiteY13" fmla="*/ 1392072 h 1692323"/>
              <a:gd name="connsiteX14" fmla="*/ 2279176 w 4409841"/>
              <a:gd name="connsiteY14" fmla="*/ 1351129 h 1692323"/>
              <a:gd name="connsiteX15" fmla="*/ 2210937 w 4409841"/>
              <a:gd name="connsiteY15" fmla="*/ 1337481 h 1692323"/>
              <a:gd name="connsiteX16" fmla="*/ 2129050 w 4409841"/>
              <a:gd name="connsiteY16" fmla="*/ 1323833 h 1692323"/>
              <a:gd name="connsiteX17" fmla="*/ 2088107 w 4409841"/>
              <a:gd name="connsiteY17" fmla="*/ 1310185 h 1692323"/>
              <a:gd name="connsiteX18" fmla="*/ 2006220 w 4409841"/>
              <a:gd name="connsiteY18" fmla="*/ 1296538 h 1692323"/>
              <a:gd name="connsiteX19" fmla="*/ 1528549 w 4409841"/>
              <a:gd name="connsiteY19" fmla="*/ 1310185 h 1692323"/>
              <a:gd name="connsiteX20" fmla="*/ 1446662 w 4409841"/>
              <a:gd name="connsiteY20" fmla="*/ 1337481 h 1692323"/>
              <a:gd name="connsiteX21" fmla="*/ 1337480 w 4409841"/>
              <a:gd name="connsiteY21" fmla="*/ 1364776 h 1692323"/>
              <a:gd name="connsiteX22" fmla="*/ 1255594 w 4409841"/>
              <a:gd name="connsiteY22" fmla="*/ 1378424 h 1692323"/>
              <a:gd name="connsiteX23" fmla="*/ 1187355 w 4409841"/>
              <a:gd name="connsiteY23" fmla="*/ 1392072 h 1692323"/>
              <a:gd name="connsiteX24" fmla="*/ 1091820 w 4409841"/>
              <a:gd name="connsiteY24" fmla="*/ 1405720 h 1692323"/>
              <a:gd name="connsiteX25" fmla="*/ 1023582 w 4409841"/>
              <a:gd name="connsiteY25" fmla="*/ 1419368 h 1692323"/>
              <a:gd name="connsiteX26" fmla="*/ 914400 w 4409841"/>
              <a:gd name="connsiteY26" fmla="*/ 1446663 h 1692323"/>
              <a:gd name="connsiteX27" fmla="*/ 736979 w 4409841"/>
              <a:gd name="connsiteY27" fmla="*/ 1473959 h 1692323"/>
              <a:gd name="connsiteX28" fmla="*/ 395785 w 4409841"/>
              <a:gd name="connsiteY28" fmla="*/ 1460311 h 1692323"/>
              <a:gd name="connsiteX29" fmla="*/ 313898 w 4409841"/>
              <a:gd name="connsiteY29" fmla="*/ 1433015 h 1692323"/>
              <a:gd name="connsiteX30" fmla="*/ 272955 w 4409841"/>
              <a:gd name="connsiteY30" fmla="*/ 1419368 h 1692323"/>
              <a:gd name="connsiteX31" fmla="*/ 232012 w 4409841"/>
              <a:gd name="connsiteY31" fmla="*/ 1392072 h 1692323"/>
              <a:gd name="connsiteX32" fmla="*/ 191068 w 4409841"/>
              <a:gd name="connsiteY32" fmla="*/ 1378424 h 1692323"/>
              <a:gd name="connsiteX33" fmla="*/ 163773 w 4409841"/>
              <a:gd name="connsiteY33" fmla="*/ 1337481 h 1692323"/>
              <a:gd name="connsiteX34" fmla="*/ 122829 w 4409841"/>
              <a:gd name="connsiteY34" fmla="*/ 1323833 h 1692323"/>
              <a:gd name="connsiteX35" fmla="*/ 81886 w 4409841"/>
              <a:gd name="connsiteY35" fmla="*/ 1296538 h 1692323"/>
              <a:gd name="connsiteX36" fmla="*/ 13647 w 4409841"/>
              <a:gd name="connsiteY36" fmla="*/ 1173708 h 1692323"/>
              <a:gd name="connsiteX37" fmla="*/ 0 w 4409841"/>
              <a:gd name="connsiteY37" fmla="*/ 1119117 h 1692323"/>
              <a:gd name="connsiteX38" fmla="*/ 13647 w 4409841"/>
              <a:gd name="connsiteY38" fmla="*/ 887105 h 1692323"/>
              <a:gd name="connsiteX39" fmla="*/ 40943 w 4409841"/>
              <a:gd name="connsiteY39" fmla="*/ 846162 h 1692323"/>
              <a:gd name="connsiteX40" fmla="*/ 122829 w 4409841"/>
              <a:gd name="connsiteY40" fmla="*/ 818866 h 1692323"/>
              <a:gd name="connsiteX41" fmla="*/ 163773 w 4409841"/>
              <a:gd name="connsiteY41" fmla="*/ 805218 h 1692323"/>
              <a:gd name="connsiteX42" fmla="*/ 286603 w 4409841"/>
              <a:gd name="connsiteY42" fmla="*/ 723332 h 1692323"/>
              <a:gd name="connsiteX43" fmla="*/ 327546 w 4409841"/>
              <a:gd name="connsiteY43" fmla="*/ 696036 h 1692323"/>
              <a:gd name="connsiteX44" fmla="*/ 450376 w 4409841"/>
              <a:gd name="connsiteY44" fmla="*/ 655093 h 1692323"/>
              <a:gd name="connsiteX45" fmla="*/ 545910 w 4409841"/>
              <a:gd name="connsiteY45" fmla="*/ 627797 h 1692323"/>
              <a:gd name="connsiteX46" fmla="*/ 723331 w 4409841"/>
              <a:gd name="connsiteY46" fmla="*/ 614150 h 1692323"/>
              <a:gd name="connsiteX47" fmla="*/ 846161 w 4409841"/>
              <a:gd name="connsiteY47" fmla="*/ 600502 h 1692323"/>
              <a:gd name="connsiteX48" fmla="*/ 941695 w 4409841"/>
              <a:gd name="connsiteY48" fmla="*/ 573206 h 1692323"/>
              <a:gd name="connsiteX49" fmla="*/ 1009934 w 4409841"/>
              <a:gd name="connsiteY49" fmla="*/ 559559 h 1692323"/>
              <a:gd name="connsiteX50" fmla="*/ 1050877 w 4409841"/>
              <a:gd name="connsiteY50" fmla="*/ 545911 h 1692323"/>
              <a:gd name="connsiteX51" fmla="*/ 1105468 w 4409841"/>
              <a:gd name="connsiteY51" fmla="*/ 532263 h 1692323"/>
              <a:gd name="connsiteX52" fmla="*/ 1146412 w 4409841"/>
              <a:gd name="connsiteY52" fmla="*/ 518615 h 1692323"/>
              <a:gd name="connsiteX53" fmla="*/ 1201003 w 4409841"/>
              <a:gd name="connsiteY53" fmla="*/ 504968 h 1692323"/>
              <a:gd name="connsiteX54" fmla="*/ 1241946 w 4409841"/>
              <a:gd name="connsiteY54" fmla="*/ 491320 h 1692323"/>
              <a:gd name="connsiteX55" fmla="*/ 1323832 w 4409841"/>
              <a:gd name="connsiteY55" fmla="*/ 477672 h 1692323"/>
              <a:gd name="connsiteX56" fmla="*/ 1364776 w 4409841"/>
              <a:gd name="connsiteY56" fmla="*/ 464024 h 1692323"/>
              <a:gd name="connsiteX57" fmla="*/ 1419367 w 4409841"/>
              <a:gd name="connsiteY57" fmla="*/ 450376 h 1692323"/>
              <a:gd name="connsiteX58" fmla="*/ 1501253 w 4409841"/>
              <a:gd name="connsiteY58" fmla="*/ 423081 h 1692323"/>
              <a:gd name="connsiteX59" fmla="*/ 1555844 w 4409841"/>
              <a:gd name="connsiteY59" fmla="*/ 382138 h 1692323"/>
              <a:gd name="connsiteX60" fmla="*/ 1610435 w 4409841"/>
              <a:gd name="connsiteY60" fmla="*/ 327547 h 1692323"/>
              <a:gd name="connsiteX61" fmla="*/ 1665026 w 4409841"/>
              <a:gd name="connsiteY61" fmla="*/ 300251 h 1692323"/>
              <a:gd name="connsiteX62" fmla="*/ 1746913 w 4409841"/>
              <a:gd name="connsiteY62" fmla="*/ 218365 h 1692323"/>
              <a:gd name="connsiteX63" fmla="*/ 1828800 w 4409841"/>
              <a:gd name="connsiteY63" fmla="*/ 177421 h 1692323"/>
              <a:gd name="connsiteX64" fmla="*/ 1869743 w 4409841"/>
              <a:gd name="connsiteY64" fmla="*/ 163774 h 1692323"/>
              <a:gd name="connsiteX65" fmla="*/ 1978925 w 4409841"/>
              <a:gd name="connsiteY65" fmla="*/ 136478 h 1692323"/>
              <a:gd name="connsiteX66" fmla="*/ 2620370 w 4409841"/>
              <a:gd name="connsiteY66" fmla="*/ 122830 h 1692323"/>
              <a:gd name="connsiteX67" fmla="*/ 2797791 w 4409841"/>
              <a:gd name="connsiteY67" fmla="*/ 95535 h 1692323"/>
              <a:gd name="connsiteX68" fmla="*/ 2934268 w 4409841"/>
              <a:gd name="connsiteY68" fmla="*/ 54591 h 1692323"/>
              <a:gd name="connsiteX69" fmla="*/ 3098041 w 4409841"/>
              <a:gd name="connsiteY69" fmla="*/ 27296 h 1692323"/>
              <a:gd name="connsiteX70" fmla="*/ 3248167 w 4409841"/>
              <a:gd name="connsiteY70" fmla="*/ 0 h 1692323"/>
              <a:gd name="connsiteX71" fmla="*/ 3548417 w 4409841"/>
              <a:gd name="connsiteY71" fmla="*/ 13648 h 1692323"/>
              <a:gd name="connsiteX72" fmla="*/ 3589361 w 4409841"/>
              <a:gd name="connsiteY72" fmla="*/ 27296 h 1692323"/>
              <a:gd name="connsiteX73" fmla="*/ 3753134 w 4409841"/>
              <a:gd name="connsiteY73" fmla="*/ 40944 h 1692323"/>
              <a:gd name="connsiteX74" fmla="*/ 3848668 w 4409841"/>
              <a:gd name="connsiteY74" fmla="*/ 54591 h 1692323"/>
              <a:gd name="connsiteX75" fmla="*/ 3916907 w 4409841"/>
              <a:gd name="connsiteY75" fmla="*/ 68239 h 1692323"/>
              <a:gd name="connsiteX76" fmla="*/ 4121623 w 4409841"/>
              <a:gd name="connsiteY76" fmla="*/ 81887 h 1692323"/>
              <a:gd name="connsiteX77" fmla="*/ 4162567 w 4409841"/>
              <a:gd name="connsiteY77" fmla="*/ 95535 h 1692323"/>
              <a:gd name="connsiteX78" fmla="*/ 4230806 w 4409841"/>
              <a:gd name="connsiteY78" fmla="*/ 177421 h 1692323"/>
              <a:gd name="connsiteX79" fmla="*/ 4339988 w 4409841"/>
              <a:gd name="connsiteY79" fmla="*/ 300251 h 1692323"/>
              <a:gd name="connsiteX80" fmla="*/ 4353635 w 4409841"/>
              <a:gd name="connsiteY80" fmla="*/ 341194 h 1692323"/>
              <a:gd name="connsiteX81" fmla="*/ 4326340 w 4409841"/>
              <a:gd name="connsiteY81" fmla="*/ 464024 h 1692323"/>
              <a:gd name="connsiteX82" fmla="*/ 4271749 w 4409841"/>
              <a:gd name="connsiteY82" fmla="*/ 545911 h 1692323"/>
              <a:gd name="connsiteX83" fmla="*/ 4285397 w 4409841"/>
              <a:gd name="connsiteY83" fmla="*/ 614150 h 1692323"/>
              <a:gd name="connsiteX84" fmla="*/ 4339988 w 4409841"/>
              <a:gd name="connsiteY84" fmla="*/ 696036 h 1692323"/>
              <a:gd name="connsiteX85" fmla="*/ 4367283 w 4409841"/>
              <a:gd name="connsiteY85" fmla="*/ 777923 h 1692323"/>
              <a:gd name="connsiteX86" fmla="*/ 4380931 w 4409841"/>
              <a:gd name="connsiteY86" fmla="*/ 818866 h 1692323"/>
              <a:gd name="connsiteX87" fmla="*/ 4372949 w 4409841"/>
              <a:gd name="connsiteY87" fmla="*/ 703377 h 1692323"/>
              <a:gd name="connsiteX88" fmla="*/ 4299157 w 4409841"/>
              <a:gd name="connsiteY88" fmla="*/ 703377 h 1692323"/>
              <a:gd name="connsiteX0" fmla="*/ 3439235 w 4409841"/>
              <a:gd name="connsiteY0" fmla="*/ 1692323 h 1692323"/>
              <a:gd name="connsiteX1" fmla="*/ 3339853 w 4409841"/>
              <a:gd name="connsiteY1" fmla="*/ 1609911 h 1692323"/>
              <a:gd name="connsiteX2" fmla="*/ 3248167 w 4409841"/>
              <a:gd name="connsiteY2" fmla="*/ 1651379 h 1692323"/>
              <a:gd name="connsiteX3" fmla="*/ 3207223 w 4409841"/>
              <a:gd name="connsiteY3" fmla="*/ 1637732 h 1692323"/>
              <a:gd name="connsiteX4" fmla="*/ 3098041 w 4409841"/>
              <a:gd name="connsiteY4" fmla="*/ 1610436 h 1692323"/>
              <a:gd name="connsiteX5" fmla="*/ 3057098 w 4409841"/>
              <a:gd name="connsiteY5" fmla="*/ 1583141 h 1692323"/>
              <a:gd name="connsiteX6" fmla="*/ 3029803 w 4409841"/>
              <a:gd name="connsiteY6" fmla="*/ 1542197 h 1692323"/>
              <a:gd name="connsiteX7" fmla="*/ 2797791 w 4409841"/>
              <a:gd name="connsiteY7" fmla="*/ 1569493 h 1692323"/>
              <a:gd name="connsiteX8" fmla="*/ 2729552 w 4409841"/>
              <a:gd name="connsiteY8" fmla="*/ 1583141 h 1692323"/>
              <a:gd name="connsiteX9" fmla="*/ 2647665 w 4409841"/>
              <a:gd name="connsiteY9" fmla="*/ 1542197 h 1692323"/>
              <a:gd name="connsiteX10" fmla="*/ 2620370 w 4409841"/>
              <a:gd name="connsiteY10" fmla="*/ 1501254 h 1692323"/>
              <a:gd name="connsiteX11" fmla="*/ 2538483 w 4409841"/>
              <a:gd name="connsiteY11" fmla="*/ 1446663 h 1692323"/>
              <a:gd name="connsiteX12" fmla="*/ 2511188 w 4409841"/>
              <a:gd name="connsiteY12" fmla="*/ 1405720 h 1692323"/>
              <a:gd name="connsiteX13" fmla="*/ 2470244 w 4409841"/>
              <a:gd name="connsiteY13" fmla="*/ 1392072 h 1692323"/>
              <a:gd name="connsiteX14" fmla="*/ 2279176 w 4409841"/>
              <a:gd name="connsiteY14" fmla="*/ 1351129 h 1692323"/>
              <a:gd name="connsiteX15" fmla="*/ 2210937 w 4409841"/>
              <a:gd name="connsiteY15" fmla="*/ 1337481 h 1692323"/>
              <a:gd name="connsiteX16" fmla="*/ 2129050 w 4409841"/>
              <a:gd name="connsiteY16" fmla="*/ 1323833 h 1692323"/>
              <a:gd name="connsiteX17" fmla="*/ 2088107 w 4409841"/>
              <a:gd name="connsiteY17" fmla="*/ 1310185 h 1692323"/>
              <a:gd name="connsiteX18" fmla="*/ 2006220 w 4409841"/>
              <a:gd name="connsiteY18" fmla="*/ 1296538 h 1692323"/>
              <a:gd name="connsiteX19" fmla="*/ 1528549 w 4409841"/>
              <a:gd name="connsiteY19" fmla="*/ 1310185 h 1692323"/>
              <a:gd name="connsiteX20" fmla="*/ 1446662 w 4409841"/>
              <a:gd name="connsiteY20" fmla="*/ 1337481 h 1692323"/>
              <a:gd name="connsiteX21" fmla="*/ 1337480 w 4409841"/>
              <a:gd name="connsiteY21" fmla="*/ 1364776 h 1692323"/>
              <a:gd name="connsiteX22" fmla="*/ 1255594 w 4409841"/>
              <a:gd name="connsiteY22" fmla="*/ 1378424 h 1692323"/>
              <a:gd name="connsiteX23" fmla="*/ 1187355 w 4409841"/>
              <a:gd name="connsiteY23" fmla="*/ 1392072 h 1692323"/>
              <a:gd name="connsiteX24" fmla="*/ 1091820 w 4409841"/>
              <a:gd name="connsiteY24" fmla="*/ 1405720 h 1692323"/>
              <a:gd name="connsiteX25" fmla="*/ 1023582 w 4409841"/>
              <a:gd name="connsiteY25" fmla="*/ 1419368 h 1692323"/>
              <a:gd name="connsiteX26" fmla="*/ 914400 w 4409841"/>
              <a:gd name="connsiteY26" fmla="*/ 1446663 h 1692323"/>
              <a:gd name="connsiteX27" fmla="*/ 736979 w 4409841"/>
              <a:gd name="connsiteY27" fmla="*/ 1473959 h 1692323"/>
              <a:gd name="connsiteX28" fmla="*/ 395785 w 4409841"/>
              <a:gd name="connsiteY28" fmla="*/ 1460311 h 1692323"/>
              <a:gd name="connsiteX29" fmla="*/ 313898 w 4409841"/>
              <a:gd name="connsiteY29" fmla="*/ 1433015 h 1692323"/>
              <a:gd name="connsiteX30" fmla="*/ 272955 w 4409841"/>
              <a:gd name="connsiteY30" fmla="*/ 1419368 h 1692323"/>
              <a:gd name="connsiteX31" fmla="*/ 232012 w 4409841"/>
              <a:gd name="connsiteY31" fmla="*/ 1392072 h 1692323"/>
              <a:gd name="connsiteX32" fmla="*/ 191068 w 4409841"/>
              <a:gd name="connsiteY32" fmla="*/ 1378424 h 1692323"/>
              <a:gd name="connsiteX33" fmla="*/ 163773 w 4409841"/>
              <a:gd name="connsiteY33" fmla="*/ 1337481 h 1692323"/>
              <a:gd name="connsiteX34" fmla="*/ 122829 w 4409841"/>
              <a:gd name="connsiteY34" fmla="*/ 1323833 h 1692323"/>
              <a:gd name="connsiteX35" fmla="*/ 81886 w 4409841"/>
              <a:gd name="connsiteY35" fmla="*/ 1296538 h 1692323"/>
              <a:gd name="connsiteX36" fmla="*/ 13647 w 4409841"/>
              <a:gd name="connsiteY36" fmla="*/ 1173708 h 1692323"/>
              <a:gd name="connsiteX37" fmla="*/ 0 w 4409841"/>
              <a:gd name="connsiteY37" fmla="*/ 1119117 h 1692323"/>
              <a:gd name="connsiteX38" fmla="*/ 13647 w 4409841"/>
              <a:gd name="connsiteY38" fmla="*/ 887105 h 1692323"/>
              <a:gd name="connsiteX39" fmla="*/ 40943 w 4409841"/>
              <a:gd name="connsiteY39" fmla="*/ 846162 h 1692323"/>
              <a:gd name="connsiteX40" fmla="*/ 122829 w 4409841"/>
              <a:gd name="connsiteY40" fmla="*/ 818866 h 1692323"/>
              <a:gd name="connsiteX41" fmla="*/ 163773 w 4409841"/>
              <a:gd name="connsiteY41" fmla="*/ 805218 h 1692323"/>
              <a:gd name="connsiteX42" fmla="*/ 286603 w 4409841"/>
              <a:gd name="connsiteY42" fmla="*/ 723332 h 1692323"/>
              <a:gd name="connsiteX43" fmla="*/ 327546 w 4409841"/>
              <a:gd name="connsiteY43" fmla="*/ 696036 h 1692323"/>
              <a:gd name="connsiteX44" fmla="*/ 450376 w 4409841"/>
              <a:gd name="connsiteY44" fmla="*/ 655093 h 1692323"/>
              <a:gd name="connsiteX45" fmla="*/ 545910 w 4409841"/>
              <a:gd name="connsiteY45" fmla="*/ 627797 h 1692323"/>
              <a:gd name="connsiteX46" fmla="*/ 723331 w 4409841"/>
              <a:gd name="connsiteY46" fmla="*/ 614150 h 1692323"/>
              <a:gd name="connsiteX47" fmla="*/ 846161 w 4409841"/>
              <a:gd name="connsiteY47" fmla="*/ 600502 h 1692323"/>
              <a:gd name="connsiteX48" fmla="*/ 941695 w 4409841"/>
              <a:gd name="connsiteY48" fmla="*/ 573206 h 1692323"/>
              <a:gd name="connsiteX49" fmla="*/ 1009934 w 4409841"/>
              <a:gd name="connsiteY49" fmla="*/ 559559 h 1692323"/>
              <a:gd name="connsiteX50" fmla="*/ 1050877 w 4409841"/>
              <a:gd name="connsiteY50" fmla="*/ 545911 h 1692323"/>
              <a:gd name="connsiteX51" fmla="*/ 1105468 w 4409841"/>
              <a:gd name="connsiteY51" fmla="*/ 532263 h 1692323"/>
              <a:gd name="connsiteX52" fmla="*/ 1146412 w 4409841"/>
              <a:gd name="connsiteY52" fmla="*/ 518615 h 1692323"/>
              <a:gd name="connsiteX53" fmla="*/ 1201003 w 4409841"/>
              <a:gd name="connsiteY53" fmla="*/ 504968 h 1692323"/>
              <a:gd name="connsiteX54" fmla="*/ 1241946 w 4409841"/>
              <a:gd name="connsiteY54" fmla="*/ 491320 h 1692323"/>
              <a:gd name="connsiteX55" fmla="*/ 1323832 w 4409841"/>
              <a:gd name="connsiteY55" fmla="*/ 477672 h 1692323"/>
              <a:gd name="connsiteX56" fmla="*/ 1364776 w 4409841"/>
              <a:gd name="connsiteY56" fmla="*/ 464024 h 1692323"/>
              <a:gd name="connsiteX57" fmla="*/ 1419367 w 4409841"/>
              <a:gd name="connsiteY57" fmla="*/ 450376 h 1692323"/>
              <a:gd name="connsiteX58" fmla="*/ 1501253 w 4409841"/>
              <a:gd name="connsiteY58" fmla="*/ 423081 h 1692323"/>
              <a:gd name="connsiteX59" fmla="*/ 1555844 w 4409841"/>
              <a:gd name="connsiteY59" fmla="*/ 382138 h 1692323"/>
              <a:gd name="connsiteX60" fmla="*/ 1610435 w 4409841"/>
              <a:gd name="connsiteY60" fmla="*/ 327547 h 1692323"/>
              <a:gd name="connsiteX61" fmla="*/ 1665026 w 4409841"/>
              <a:gd name="connsiteY61" fmla="*/ 300251 h 1692323"/>
              <a:gd name="connsiteX62" fmla="*/ 1746913 w 4409841"/>
              <a:gd name="connsiteY62" fmla="*/ 218365 h 1692323"/>
              <a:gd name="connsiteX63" fmla="*/ 1828800 w 4409841"/>
              <a:gd name="connsiteY63" fmla="*/ 177421 h 1692323"/>
              <a:gd name="connsiteX64" fmla="*/ 1869743 w 4409841"/>
              <a:gd name="connsiteY64" fmla="*/ 163774 h 1692323"/>
              <a:gd name="connsiteX65" fmla="*/ 1978925 w 4409841"/>
              <a:gd name="connsiteY65" fmla="*/ 136478 h 1692323"/>
              <a:gd name="connsiteX66" fmla="*/ 2620370 w 4409841"/>
              <a:gd name="connsiteY66" fmla="*/ 122830 h 1692323"/>
              <a:gd name="connsiteX67" fmla="*/ 2797791 w 4409841"/>
              <a:gd name="connsiteY67" fmla="*/ 95535 h 1692323"/>
              <a:gd name="connsiteX68" fmla="*/ 2934268 w 4409841"/>
              <a:gd name="connsiteY68" fmla="*/ 54591 h 1692323"/>
              <a:gd name="connsiteX69" fmla="*/ 3098041 w 4409841"/>
              <a:gd name="connsiteY69" fmla="*/ 27296 h 1692323"/>
              <a:gd name="connsiteX70" fmla="*/ 3248167 w 4409841"/>
              <a:gd name="connsiteY70" fmla="*/ 0 h 1692323"/>
              <a:gd name="connsiteX71" fmla="*/ 3548417 w 4409841"/>
              <a:gd name="connsiteY71" fmla="*/ 13648 h 1692323"/>
              <a:gd name="connsiteX72" fmla="*/ 3589361 w 4409841"/>
              <a:gd name="connsiteY72" fmla="*/ 27296 h 1692323"/>
              <a:gd name="connsiteX73" fmla="*/ 3753134 w 4409841"/>
              <a:gd name="connsiteY73" fmla="*/ 40944 h 1692323"/>
              <a:gd name="connsiteX74" fmla="*/ 3848668 w 4409841"/>
              <a:gd name="connsiteY74" fmla="*/ 54591 h 1692323"/>
              <a:gd name="connsiteX75" fmla="*/ 3916907 w 4409841"/>
              <a:gd name="connsiteY75" fmla="*/ 68239 h 1692323"/>
              <a:gd name="connsiteX76" fmla="*/ 4121623 w 4409841"/>
              <a:gd name="connsiteY76" fmla="*/ 81887 h 1692323"/>
              <a:gd name="connsiteX77" fmla="*/ 4162567 w 4409841"/>
              <a:gd name="connsiteY77" fmla="*/ 95535 h 1692323"/>
              <a:gd name="connsiteX78" fmla="*/ 4230806 w 4409841"/>
              <a:gd name="connsiteY78" fmla="*/ 177421 h 1692323"/>
              <a:gd name="connsiteX79" fmla="*/ 4339988 w 4409841"/>
              <a:gd name="connsiteY79" fmla="*/ 300251 h 1692323"/>
              <a:gd name="connsiteX80" fmla="*/ 4353635 w 4409841"/>
              <a:gd name="connsiteY80" fmla="*/ 341194 h 1692323"/>
              <a:gd name="connsiteX81" fmla="*/ 4326340 w 4409841"/>
              <a:gd name="connsiteY81" fmla="*/ 464024 h 1692323"/>
              <a:gd name="connsiteX82" fmla="*/ 4271749 w 4409841"/>
              <a:gd name="connsiteY82" fmla="*/ 545911 h 1692323"/>
              <a:gd name="connsiteX83" fmla="*/ 4285397 w 4409841"/>
              <a:gd name="connsiteY83" fmla="*/ 614150 h 1692323"/>
              <a:gd name="connsiteX84" fmla="*/ 4339988 w 4409841"/>
              <a:gd name="connsiteY84" fmla="*/ 696036 h 1692323"/>
              <a:gd name="connsiteX85" fmla="*/ 4367283 w 4409841"/>
              <a:gd name="connsiteY85" fmla="*/ 777923 h 1692323"/>
              <a:gd name="connsiteX86" fmla="*/ 4380931 w 4409841"/>
              <a:gd name="connsiteY86" fmla="*/ 818866 h 1692323"/>
              <a:gd name="connsiteX87" fmla="*/ 4372949 w 4409841"/>
              <a:gd name="connsiteY87" fmla="*/ 703377 h 1692323"/>
              <a:gd name="connsiteX88" fmla="*/ 4299157 w 4409841"/>
              <a:gd name="connsiteY88" fmla="*/ 703377 h 1692323"/>
              <a:gd name="connsiteX0" fmla="*/ 3439235 w 4409841"/>
              <a:gd name="connsiteY0" fmla="*/ 1692323 h 1692323"/>
              <a:gd name="connsiteX1" fmla="*/ 3192268 w 4409841"/>
              <a:gd name="connsiteY1" fmla="*/ 1609911 h 1692323"/>
              <a:gd name="connsiteX2" fmla="*/ 3248167 w 4409841"/>
              <a:gd name="connsiteY2" fmla="*/ 1651379 h 1692323"/>
              <a:gd name="connsiteX3" fmla="*/ 3207223 w 4409841"/>
              <a:gd name="connsiteY3" fmla="*/ 1637732 h 1692323"/>
              <a:gd name="connsiteX4" fmla="*/ 3098041 w 4409841"/>
              <a:gd name="connsiteY4" fmla="*/ 1610436 h 1692323"/>
              <a:gd name="connsiteX5" fmla="*/ 3057098 w 4409841"/>
              <a:gd name="connsiteY5" fmla="*/ 1583141 h 1692323"/>
              <a:gd name="connsiteX6" fmla="*/ 3029803 w 4409841"/>
              <a:gd name="connsiteY6" fmla="*/ 1542197 h 1692323"/>
              <a:gd name="connsiteX7" fmla="*/ 2797791 w 4409841"/>
              <a:gd name="connsiteY7" fmla="*/ 1569493 h 1692323"/>
              <a:gd name="connsiteX8" fmla="*/ 2729552 w 4409841"/>
              <a:gd name="connsiteY8" fmla="*/ 1583141 h 1692323"/>
              <a:gd name="connsiteX9" fmla="*/ 2647665 w 4409841"/>
              <a:gd name="connsiteY9" fmla="*/ 1542197 h 1692323"/>
              <a:gd name="connsiteX10" fmla="*/ 2620370 w 4409841"/>
              <a:gd name="connsiteY10" fmla="*/ 1501254 h 1692323"/>
              <a:gd name="connsiteX11" fmla="*/ 2538483 w 4409841"/>
              <a:gd name="connsiteY11" fmla="*/ 1446663 h 1692323"/>
              <a:gd name="connsiteX12" fmla="*/ 2511188 w 4409841"/>
              <a:gd name="connsiteY12" fmla="*/ 1405720 h 1692323"/>
              <a:gd name="connsiteX13" fmla="*/ 2470244 w 4409841"/>
              <a:gd name="connsiteY13" fmla="*/ 1392072 h 1692323"/>
              <a:gd name="connsiteX14" fmla="*/ 2279176 w 4409841"/>
              <a:gd name="connsiteY14" fmla="*/ 1351129 h 1692323"/>
              <a:gd name="connsiteX15" fmla="*/ 2210937 w 4409841"/>
              <a:gd name="connsiteY15" fmla="*/ 1337481 h 1692323"/>
              <a:gd name="connsiteX16" fmla="*/ 2129050 w 4409841"/>
              <a:gd name="connsiteY16" fmla="*/ 1323833 h 1692323"/>
              <a:gd name="connsiteX17" fmla="*/ 2088107 w 4409841"/>
              <a:gd name="connsiteY17" fmla="*/ 1310185 h 1692323"/>
              <a:gd name="connsiteX18" fmla="*/ 2006220 w 4409841"/>
              <a:gd name="connsiteY18" fmla="*/ 1296538 h 1692323"/>
              <a:gd name="connsiteX19" fmla="*/ 1528549 w 4409841"/>
              <a:gd name="connsiteY19" fmla="*/ 1310185 h 1692323"/>
              <a:gd name="connsiteX20" fmla="*/ 1446662 w 4409841"/>
              <a:gd name="connsiteY20" fmla="*/ 1337481 h 1692323"/>
              <a:gd name="connsiteX21" fmla="*/ 1337480 w 4409841"/>
              <a:gd name="connsiteY21" fmla="*/ 1364776 h 1692323"/>
              <a:gd name="connsiteX22" fmla="*/ 1255594 w 4409841"/>
              <a:gd name="connsiteY22" fmla="*/ 1378424 h 1692323"/>
              <a:gd name="connsiteX23" fmla="*/ 1187355 w 4409841"/>
              <a:gd name="connsiteY23" fmla="*/ 1392072 h 1692323"/>
              <a:gd name="connsiteX24" fmla="*/ 1091820 w 4409841"/>
              <a:gd name="connsiteY24" fmla="*/ 1405720 h 1692323"/>
              <a:gd name="connsiteX25" fmla="*/ 1023582 w 4409841"/>
              <a:gd name="connsiteY25" fmla="*/ 1419368 h 1692323"/>
              <a:gd name="connsiteX26" fmla="*/ 914400 w 4409841"/>
              <a:gd name="connsiteY26" fmla="*/ 1446663 h 1692323"/>
              <a:gd name="connsiteX27" fmla="*/ 736979 w 4409841"/>
              <a:gd name="connsiteY27" fmla="*/ 1473959 h 1692323"/>
              <a:gd name="connsiteX28" fmla="*/ 395785 w 4409841"/>
              <a:gd name="connsiteY28" fmla="*/ 1460311 h 1692323"/>
              <a:gd name="connsiteX29" fmla="*/ 313898 w 4409841"/>
              <a:gd name="connsiteY29" fmla="*/ 1433015 h 1692323"/>
              <a:gd name="connsiteX30" fmla="*/ 272955 w 4409841"/>
              <a:gd name="connsiteY30" fmla="*/ 1419368 h 1692323"/>
              <a:gd name="connsiteX31" fmla="*/ 232012 w 4409841"/>
              <a:gd name="connsiteY31" fmla="*/ 1392072 h 1692323"/>
              <a:gd name="connsiteX32" fmla="*/ 191068 w 4409841"/>
              <a:gd name="connsiteY32" fmla="*/ 1378424 h 1692323"/>
              <a:gd name="connsiteX33" fmla="*/ 163773 w 4409841"/>
              <a:gd name="connsiteY33" fmla="*/ 1337481 h 1692323"/>
              <a:gd name="connsiteX34" fmla="*/ 122829 w 4409841"/>
              <a:gd name="connsiteY34" fmla="*/ 1323833 h 1692323"/>
              <a:gd name="connsiteX35" fmla="*/ 81886 w 4409841"/>
              <a:gd name="connsiteY35" fmla="*/ 1296538 h 1692323"/>
              <a:gd name="connsiteX36" fmla="*/ 13647 w 4409841"/>
              <a:gd name="connsiteY36" fmla="*/ 1173708 h 1692323"/>
              <a:gd name="connsiteX37" fmla="*/ 0 w 4409841"/>
              <a:gd name="connsiteY37" fmla="*/ 1119117 h 1692323"/>
              <a:gd name="connsiteX38" fmla="*/ 13647 w 4409841"/>
              <a:gd name="connsiteY38" fmla="*/ 887105 h 1692323"/>
              <a:gd name="connsiteX39" fmla="*/ 40943 w 4409841"/>
              <a:gd name="connsiteY39" fmla="*/ 846162 h 1692323"/>
              <a:gd name="connsiteX40" fmla="*/ 122829 w 4409841"/>
              <a:gd name="connsiteY40" fmla="*/ 818866 h 1692323"/>
              <a:gd name="connsiteX41" fmla="*/ 163773 w 4409841"/>
              <a:gd name="connsiteY41" fmla="*/ 805218 h 1692323"/>
              <a:gd name="connsiteX42" fmla="*/ 286603 w 4409841"/>
              <a:gd name="connsiteY42" fmla="*/ 723332 h 1692323"/>
              <a:gd name="connsiteX43" fmla="*/ 327546 w 4409841"/>
              <a:gd name="connsiteY43" fmla="*/ 696036 h 1692323"/>
              <a:gd name="connsiteX44" fmla="*/ 450376 w 4409841"/>
              <a:gd name="connsiteY44" fmla="*/ 655093 h 1692323"/>
              <a:gd name="connsiteX45" fmla="*/ 545910 w 4409841"/>
              <a:gd name="connsiteY45" fmla="*/ 627797 h 1692323"/>
              <a:gd name="connsiteX46" fmla="*/ 723331 w 4409841"/>
              <a:gd name="connsiteY46" fmla="*/ 614150 h 1692323"/>
              <a:gd name="connsiteX47" fmla="*/ 846161 w 4409841"/>
              <a:gd name="connsiteY47" fmla="*/ 600502 h 1692323"/>
              <a:gd name="connsiteX48" fmla="*/ 941695 w 4409841"/>
              <a:gd name="connsiteY48" fmla="*/ 573206 h 1692323"/>
              <a:gd name="connsiteX49" fmla="*/ 1009934 w 4409841"/>
              <a:gd name="connsiteY49" fmla="*/ 559559 h 1692323"/>
              <a:gd name="connsiteX50" fmla="*/ 1050877 w 4409841"/>
              <a:gd name="connsiteY50" fmla="*/ 545911 h 1692323"/>
              <a:gd name="connsiteX51" fmla="*/ 1105468 w 4409841"/>
              <a:gd name="connsiteY51" fmla="*/ 532263 h 1692323"/>
              <a:gd name="connsiteX52" fmla="*/ 1146412 w 4409841"/>
              <a:gd name="connsiteY52" fmla="*/ 518615 h 1692323"/>
              <a:gd name="connsiteX53" fmla="*/ 1201003 w 4409841"/>
              <a:gd name="connsiteY53" fmla="*/ 504968 h 1692323"/>
              <a:gd name="connsiteX54" fmla="*/ 1241946 w 4409841"/>
              <a:gd name="connsiteY54" fmla="*/ 491320 h 1692323"/>
              <a:gd name="connsiteX55" fmla="*/ 1323832 w 4409841"/>
              <a:gd name="connsiteY55" fmla="*/ 477672 h 1692323"/>
              <a:gd name="connsiteX56" fmla="*/ 1364776 w 4409841"/>
              <a:gd name="connsiteY56" fmla="*/ 464024 h 1692323"/>
              <a:gd name="connsiteX57" fmla="*/ 1419367 w 4409841"/>
              <a:gd name="connsiteY57" fmla="*/ 450376 h 1692323"/>
              <a:gd name="connsiteX58" fmla="*/ 1501253 w 4409841"/>
              <a:gd name="connsiteY58" fmla="*/ 423081 h 1692323"/>
              <a:gd name="connsiteX59" fmla="*/ 1555844 w 4409841"/>
              <a:gd name="connsiteY59" fmla="*/ 382138 h 1692323"/>
              <a:gd name="connsiteX60" fmla="*/ 1610435 w 4409841"/>
              <a:gd name="connsiteY60" fmla="*/ 327547 h 1692323"/>
              <a:gd name="connsiteX61" fmla="*/ 1665026 w 4409841"/>
              <a:gd name="connsiteY61" fmla="*/ 300251 h 1692323"/>
              <a:gd name="connsiteX62" fmla="*/ 1746913 w 4409841"/>
              <a:gd name="connsiteY62" fmla="*/ 218365 h 1692323"/>
              <a:gd name="connsiteX63" fmla="*/ 1828800 w 4409841"/>
              <a:gd name="connsiteY63" fmla="*/ 177421 h 1692323"/>
              <a:gd name="connsiteX64" fmla="*/ 1869743 w 4409841"/>
              <a:gd name="connsiteY64" fmla="*/ 163774 h 1692323"/>
              <a:gd name="connsiteX65" fmla="*/ 1978925 w 4409841"/>
              <a:gd name="connsiteY65" fmla="*/ 136478 h 1692323"/>
              <a:gd name="connsiteX66" fmla="*/ 2620370 w 4409841"/>
              <a:gd name="connsiteY66" fmla="*/ 122830 h 1692323"/>
              <a:gd name="connsiteX67" fmla="*/ 2797791 w 4409841"/>
              <a:gd name="connsiteY67" fmla="*/ 95535 h 1692323"/>
              <a:gd name="connsiteX68" fmla="*/ 2934268 w 4409841"/>
              <a:gd name="connsiteY68" fmla="*/ 54591 h 1692323"/>
              <a:gd name="connsiteX69" fmla="*/ 3098041 w 4409841"/>
              <a:gd name="connsiteY69" fmla="*/ 27296 h 1692323"/>
              <a:gd name="connsiteX70" fmla="*/ 3248167 w 4409841"/>
              <a:gd name="connsiteY70" fmla="*/ 0 h 1692323"/>
              <a:gd name="connsiteX71" fmla="*/ 3548417 w 4409841"/>
              <a:gd name="connsiteY71" fmla="*/ 13648 h 1692323"/>
              <a:gd name="connsiteX72" fmla="*/ 3589361 w 4409841"/>
              <a:gd name="connsiteY72" fmla="*/ 27296 h 1692323"/>
              <a:gd name="connsiteX73" fmla="*/ 3753134 w 4409841"/>
              <a:gd name="connsiteY73" fmla="*/ 40944 h 1692323"/>
              <a:gd name="connsiteX74" fmla="*/ 3848668 w 4409841"/>
              <a:gd name="connsiteY74" fmla="*/ 54591 h 1692323"/>
              <a:gd name="connsiteX75" fmla="*/ 3916907 w 4409841"/>
              <a:gd name="connsiteY75" fmla="*/ 68239 h 1692323"/>
              <a:gd name="connsiteX76" fmla="*/ 4121623 w 4409841"/>
              <a:gd name="connsiteY76" fmla="*/ 81887 h 1692323"/>
              <a:gd name="connsiteX77" fmla="*/ 4162567 w 4409841"/>
              <a:gd name="connsiteY77" fmla="*/ 95535 h 1692323"/>
              <a:gd name="connsiteX78" fmla="*/ 4230806 w 4409841"/>
              <a:gd name="connsiteY78" fmla="*/ 177421 h 1692323"/>
              <a:gd name="connsiteX79" fmla="*/ 4339988 w 4409841"/>
              <a:gd name="connsiteY79" fmla="*/ 300251 h 1692323"/>
              <a:gd name="connsiteX80" fmla="*/ 4353635 w 4409841"/>
              <a:gd name="connsiteY80" fmla="*/ 341194 h 1692323"/>
              <a:gd name="connsiteX81" fmla="*/ 4326340 w 4409841"/>
              <a:gd name="connsiteY81" fmla="*/ 464024 h 1692323"/>
              <a:gd name="connsiteX82" fmla="*/ 4271749 w 4409841"/>
              <a:gd name="connsiteY82" fmla="*/ 545911 h 1692323"/>
              <a:gd name="connsiteX83" fmla="*/ 4285397 w 4409841"/>
              <a:gd name="connsiteY83" fmla="*/ 614150 h 1692323"/>
              <a:gd name="connsiteX84" fmla="*/ 4339988 w 4409841"/>
              <a:gd name="connsiteY84" fmla="*/ 696036 h 1692323"/>
              <a:gd name="connsiteX85" fmla="*/ 4367283 w 4409841"/>
              <a:gd name="connsiteY85" fmla="*/ 777923 h 1692323"/>
              <a:gd name="connsiteX86" fmla="*/ 4380931 w 4409841"/>
              <a:gd name="connsiteY86" fmla="*/ 818866 h 1692323"/>
              <a:gd name="connsiteX87" fmla="*/ 4372949 w 4409841"/>
              <a:gd name="connsiteY87" fmla="*/ 703377 h 1692323"/>
              <a:gd name="connsiteX88" fmla="*/ 4299157 w 4409841"/>
              <a:gd name="connsiteY88" fmla="*/ 703377 h 169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409841" h="1692323">
                <a:moveTo>
                  <a:pt x="3439235" y="1692323"/>
                </a:moveTo>
                <a:cubicBezTo>
                  <a:pt x="3402841" y="1687774"/>
                  <a:pt x="3228131" y="1617596"/>
                  <a:pt x="3192268" y="1609911"/>
                </a:cubicBezTo>
                <a:cubicBezTo>
                  <a:pt x="3164135" y="1603882"/>
                  <a:pt x="3275462" y="1660477"/>
                  <a:pt x="3248167" y="1651379"/>
                </a:cubicBezTo>
                <a:cubicBezTo>
                  <a:pt x="3234519" y="1646830"/>
                  <a:pt x="3221330" y="1640553"/>
                  <a:pt x="3207223" y="1637732"/>
                </a:cubicBezTo>
                <a:cubicBezTo>
                  <a:pt x="3181268" y="1632541"/>
                  <a:pt x="3126019" y="1624425"/>
                  <a:pt x="3098041" y="1610436"/>
                </a:cubicBezTo>
                <a:cubicBezTo>
                  <a:pt x="3083370" y="1603101"/>
                  <a:pt x="3070746" y="1592239"/>
                  <a:pt x="3057098" y="1583141"/>
                </a:cubicBezTo>
                <a:cubicBezTo>
                  <a:pt x="3048000" y="1569493"/>
                  <a:pt x="3046062" y="1544365"/>
                  <a:pt x="3029803" y="1542197"/>
                </a:cubicBezTo>
                <a:cubicBezTo>
                  <a:pt x="2921953" y="1527817"/>
                  <a:pt x="2882012" y="1550777"/>
                  <a:pt x="2797791" y="1569493"/>
                </a:cubicBezTo>
                <a:cubicBezTo>
                  <a:pt x="2775147" y="1574525"/>
                  <a:pt x="2752298" y="1578592"/>
                  <a:pt x="2729552" y="1583141"/>
                </a:cubicBezTo>
                <a:cubicBezTo>
                  <a:pt x="2696252" y="1572041"/>
                  <a:pt x="2674122" y="1568654"/>
                  <a:pt x="2647665" y="1542197"/>
                </a:cubicBezTo>
                <a:cubicBezTo>
                  <a:pt x="2636067" y="1530599"/>
                  <a:pt x="2632714" y="1512055"/>
                  <a:pt x="2620370" y="1501254"/>
                </a:cubicBezTo>
                <a:cubicBezTo>
                  <a:pt x="2595682" y="1479652"/>
                  <a:pt x="2538483" y="1446663"/>
                  <a:pt x="2538483" y="1446663"/>
                </a:cubicBezTo>
                <a:cubicBezTo>
                  <a:pt x="2529385" y="1433015"/>
                  <a:pt x="2523996" y="1415966"/>
                  <a:pt x="2511188" y="1405720"/>
                </a:cubicBezTo>
                <a:cubicBezTo>
                  <a:pt x="2499954" y="1396733"/>
                  <a:pt x="2483111" y="1398506"/>
                  <a:pt x="2470244" y="1392072"/>
                </a:cubicBezTo>
                <a:cubicBezTo>
                  <a:pt x="2353778" y="1333838"/>
                  <a:pt x="2548919" y="1375650"/>
                  <a:pt x="2279176" y="1351129"/>
                </a:cubicBezTo>
                <a:lnTo>
                  <a:pt x="2210937" y="1337481"/>
                </a:lnTo>
                <a:cubicBezTo>
                  <a:pt x="2183711" y="1332531"/>
                  <a:pt x="2156063" y="1329836"/>
                  <a:pt x="2129050" y="1323833"/>
                </a:cubicBezTo>
                <a:cubicBezTo>
                  <a:pt x="2115007" y="1320712"/>
                  <a:pt x="2102150" y="1313306"/>
                  <a:pt x="2088107" y="1310185"/>
                </a:cubicBezTo>
                <a:cubicBezTo>
                  <a:pt x="2061094" y="1304182"/>
                  <a:pt x="2033516" y="1301087"/>
                  <a:pt x="2006220" y="1296538"/>
                </a:cubicBezTo>
                <a:cubicBezTo>
                  <a:pt x="1846996" y="1301087"/>
                  <a:pt x="1687413" y="1298561"/>
                  <a:pt x="1528549" y="1310185"/>
                </a:cubicBezTo>
                <a:cubicBezTo>
                  <a:pt x="1499854" y="1312285"/>
                  <a:pt x="1473958" y="1328382"/>
                  <a:pt x="1446662" y="1337481"/>
                </a:cubicBezTo>
                <a:cubicBezTo>
                  <a:pt x="1389836" y="1356423"/>
                  <a:pt x="1409951" y="1351600"/>
                  <a:pt x="1337480" y="1364776"/>
                </a:cubicBezTo>
                <a:cubicBezTo>
                  <a:pt x="1310254" y="1369726"/>
                  <a:pt x="1282819" y="1373474"/>
                  <a:pt x="1255594" y="1378424"/>
                </a:cubicBezTo>
                <a:cubicBezTo>
                  <a:pt x="1232771" y="1382574"/>
                  <a:pt x="1210236" y="1388258"/>
                  <a:pt x="1187355" y="1392072"/>
                </a:cubicBezTo>
                <a:cubicBezTo>
                  <a:pt x="1155624" y="1397361"/>
                  <a:pt x="1123551" y="1400431"/>
                  <a:pt x="1091820" y="1405720"/>
                </a:cubicBezTo>
                <a:cubicBezTo>
                  <a:pt x="1068939" y="1409534"/>
                  <a:pt x="1046086" y="1413742"/>
                  <a:pt x="1023582" y="1419368"/>
                </a:cubicBezTo>
                <a:cubicBezTo>
                  <a:pt x="930600" y="1442613"/>
                  <a:pt x="1045168" y="1426545"/>
                  <a:pt x="914400" y="1446663"/>
                </a:cubicBezTo>
                <a:cubicBezTo>
                  <a:pt x="699576" y="1479713"/>
                  <a:pt x="893437" y="1442666"/>
                  <a:pt x="736979" y="1473959"/>
                </a:cubicBezTo>
                <a:cubicBezTo>
                  <a:pt x="623248" y="1469410"/>
                  <a:pt x="509078" y="1471275"/>
                  <a:pt x="395785" y="1460311"/>
                </a:cubicBezTo>
                <a:cubicBezTo>
                  <a:pt x="367147" y="1457539"/>
                  <a:pt x="341194" y="1442113"/>
                  <a:pt x="313898" y="1433015"/>
                </a:cubicBezTo>
                <a:lnTo>
                  <a:pt x="272955" y="1419368"/>
                </a:lnTo>
                <a:cubicBezTo>
                  <a:pt x="259307" y="1410269"/>
                  <a:pt x="246683" y="1399408"/>
                  <a:pt x="232012" y="1392072"/>
                </a:cubicBezTo>
                <a:cubicBezTo>
                  <a:pt x="219145" y="1385638"/>
                  <a:pt x="202302" y="1387411"/>
                  <a:pt x="191068" y="1378424"/>
                </a:cubicBezTo>
                <a:cubicBezTo>
                  <a:pt x="178260" y="1368178"/>
                  <a:pt x="176581" y="1347727"/>
                  <a:pt x="163773" y="1337481"/>
                </a:cubicBezTo>
                <a:cubicBezTo>
                  <a:pt x="152539" y="1328494"/>
                  <a:pt x="135696" y="1330267"/>
                  <a:pt x="122829" y="1323833"/>
                </a:cubicBezTo>
                <a:cubicBezTo>
                  <a:pt x="108158" y="1316498"/>
                  <a:pt x="95534" y="1305636"/>
                  <a:pt x="81886" y="1296538"/>
                </a:cubicBezTo>
                <a:cubicBezTo>
                  <a:pt x="33013" y="1223228"/>
                  <a:pt x="31662" y="1236762"/>
                  <a:pt x="13647" y="1173708"/>
                </a:cubicBezTo>
                <a:cubicBezTo>
                  <a:pt x="8494" y="1155673"/>
                  <a:pt x="4549" y="1137314"/>
                  <a:pt x="0" y="1119117"/>
                </a:cubicBezTo>
                <a:cubicBezTo>
                  <a:pt x="4549" y="1041780"/>
                  <a:pt x="2155" y="963719"/>
                  <a:pt x="13647" y="887105"/>
                </a:cubicBezTo>
                <a:cubicBezTo>
                  <a:pt x="16080" y="870884"/>
                  <a:pt x="27034" y="854855"/>
                  <a:pt x="40943" y="846162"/>
                </a:cubicBezTo>
                <a:cubicBezTo>
                  <a:pt x="65341" y="830913"/>
                  <a:pt x="95534" y="827965"/>
                  <a:pt x="122829" y="818866"/>
                </a:cubicBezTo>
                <a:cubicBezTo>
                  <a:pt x="136477" y="814317"/>
                  <a:pt x="151803" y="813198"/>
                  <a:pt x="163773" y="805218"/>
                </a:cubicBezTo>
                <a:lnTo>
                  <a:pt x="286603" y="723332"/>
                </a:lnTo>
                <a:cubicBezTo>
                  <a:pt x="300251" y="714234"/>
                  <a:pt x="311985" y="701223"/>
                  <a:pt x="327546" y="696036"/>
                </a:cubicBezTo>
                <a:lnTo>
                  <a:pt x="450376" y="655093"/>
                </a:lnTo>
                <a:cubicBezTo>
                  <a:pt x="476853" y="646267"/>
                  <a:pt x="519425" y="630913"/>
                  <a:pt x="545910" y="627797"/>
                </a:cubicBezTo>
                <a:cubicBezTo>
                  <a:pt x="604819" y="620867"/>
                  <a:pt x="664260" y="619520"/>
                  <a:pt x="723331" y="614150"/>
                </a:cubicBezTo>
                <a:cubicBezTo>
                  <a:pt x="764357" y="610420"/>
                  <a:pt x="805218" y="605051"/>
                  <a:pt x="846161" y="600502"/>
                </a:cubicBezTo>
                <a:cubicBezTo>
                  <a:pt x="891752" y="585305"/>
                  <a:pt x="890288" y="584630"/>
                  <a:pt x="941695" y="573206"/>
                </a:cubicBezTo>
                <a:cubicBezTo>
                  <a:pt x="964339" y="568174"/>
                  <a:pt x="987430" y="565185"/>
                  <a:pt x="1009934" y="559559"/>
                </a:cubicBezTo>
                <a:cubicBezTo>
                  <a:pt x="1023890" y="556070"/>
                  <a:pt x="1037045" y="549863"/>
                  <a:pt x="1050877" y="545911"/>
                </a:cubicBezTo>
                <a:cubicBezTo>
                  <a:pt x="1068912" y="540758"/>
                  <a:pt x="1087433" y="537416"/>
                  <a:pt x="1105468" y="532263"/>
                </a:cubicBezTo>
                <a:cubicBezTo>
                  <a:pt x="1119301" y="528311"/>
                  <a:pt x="1132579" y="522567"/>
                  <a:pt x="1146412" y="518615"/>
                </a:cubicBezTo>
                <a:cubicBezTo>
                  <a:pt x="1164447" y="513462"/>
                  <a:pt x="1182968" y="510121"/>
                  <a:pt x="1201003" y="504968"/>
                </a:cubicBezTo>
                <a:cubicBezTo>
                  <a:pt x="1214835" y="501016"/>
                  <a:pt x="1227903" y="494441"/>
                  <a:pt x="1241946" y="491320"/>
                </a:cubicBezTo>
                <a:cubicBezTo>
                  <a:pt x="1268959" y="485317"/>
                  <a:pt x="1296819" y="483675"/>
                  <a:pt x="1323832" y="477672"/>
                </a:cubicBezTo>
                <a:cubicBezTo>
                  <a:pt x="1337876" y="474551"/>
                  <a:pt x="1350943" y="467976"/>
                  <a:pt x="1364776" y="464024"/>
                </a:cubicBezTo>
                <a:cubicBezTo>
                  <a:pt x="1382811" y="458871"/>
                  <a:pt x="1401401" y="455766"/>
                  <a:pt x="1419367" y="450376"/>
                </a:cubicBezTo>
                <a:cubicBezTo>
                  <a:pt x="1446925" y="442109"/>
                  <a:pt x="1501253" y="423081"/>
                  <a:pt x="1501253" y="423081"/>
                </a:cubicBezTo>
                <a:cubicBezTo>
                  <a:pt x="1519450" y="409433"/>
                  <a:pt x="1538726" y="397116"/>
                  <a:pt x="1555844" y="382138"/>
                </a:cubicBezTo>
                <a:cubicBezTo>
                  <a:pt x="1575211" y="365192"/>
                  <a:pt x="1589847" y="342988"/>
                  <a:pt x="1610435" y="327547"/>
                </a:cubicBezTo>
                <a:cubicBezTo>
                  <a:pt x="1626711" y="315340"/>
                  <a:pt x="1649139" y="312960"/>
                  <a:pt x="1665026" y="300251"/>
                </a:cubicBezTo>
                <a:cubicBezTo>
                  <a:pt x="1695169" y="276137"/>
                  <a:pt x="1710292" y="230572"/>
                  <a:pt x="1746913" y="218365"/>
                </a:cubicBezTo>
                <a:cubicBezTo>
                  <a:pt x="1849830" y="184058"/>
                  <a:pt x="1722966" y="230337"/>
                  <a:pt x="1828800" y="177421"/>
                </a:cubicBezTo>
                <a:cubicBezTo>
                  <a:pt x="1841667" y="170988"/>
                  <a:pt x="1855864" y="167559"/>
                  <a:pt x="1869743" y="163774"/>
                </a:cubicBezTo>
                <a:cubicBezTo>
                  <a:pt x="1905935" y="153903"/>
                  <a:pt x="1941419" y="137276"/>
                  <a:pt x="1978925" y="136478"/>
                </a:cubicBezTo>
                <a:lnTo>
                  <a:pt x="2620370" y="122830"/>
                </a:lnTo>
                <a:cubicBezTo>
                  <a:pt x="2686652" y="114545"/>
                  <a:pt x="2735277" y="111163"/>
                  <a:pt x="2797791" y="95535"/>
                </a:cubicBezTo>
                <a:cubicBezTo>
                  <a:pt x="2932455" y="61870"/>
                  <a:pt x="2681471" y="107811"/>
                  <a:pt x="2934268" y="54591"/>
                </a:cubicBezTo>
                <a:cubicBezTo>
                  <a:pt x="2988425" y="43190"/>
                  <a:pt x="3043772" y="38150"/>
                  <a:pt x="3098041" y="27296"/>
                </a:cubicBezTo>
                <a:cubicBezTo>
                  <a:pt x="3193415" y="8221"/>
                  <a:pt x="3143399" y="17462"/>
                  <a:pt x="3248167" y="0"/>
                </a:cubicBezTo>
                <a:cubicBezTo>
                  <a:pt x="3348250" y="4549"/>
                  <a:pt x="3448549" y="5658"/>
                  <a:pt x="3548417" y="13648"/>
                </a:cubicBezTo>
                <a:cubicBezTo>
                  <a:pt x="3562757" y="14795"/>
                  <a:pt x="3575101" y="25395"/>
                  <a:pt x="3589361" y="27296"/>
                </a:cubicBezTo>
                <a:cubicBezTo>
                  <a:pt x="3643661" y="34536"/>
                  <a:pt x="3698655" y="35209"/>
                  <a:pt x="3753134" y="40944"/>
                </a:cubicBezTo>
                <a:cubicBezTo>
                  <a:pt x="3785125" y="44311"/>
                  <a:pt x="3816938" y="49303"/>
                  <a:pt x="3848668" y="54591"/>
                </a:cubicBezTo>
                <a:cubicBezTo>
                  <a:pt x="3871549" y="58404"/>
                  <a:pt x="3893825" y="65931"/>
                  <a:pt x="3916907" y="68239"/>
                </a:cubicBezTo>
                <a:cubicBezTo>
                  <a:pt x="3984958" y="75044"/>
                  <a:pt x="4053384" y="77338"/>
                  <a:pt x="4121623" y="81887"/>
                </a:cubicBezTo>
                <a:cubicBezTo>
                  <a:pt x="4135271" y="86436"/>
                  <a:pt x="4150597" y="87555"/>
                  <a:pt x="4162567" y="95535"/>
                </a:cubicBezTo>
                <a:cubicBezTo>
                  <a:pt x="4213479" y="129476"/>
                  <a:pt x="4194189" y="136226"/>
                  <a:pt x="4230806" y="177421"/>
                </a:cubicBezTo>
                <a:cubicBezTo>
                  <a:pt x="4355452" y="317649"/>
                  <a:pt x="4278038" y="207328"/>
                  <a:pt x="4339988" y="300251"/>
                </a:cubicBezTo>
                <a:cubicBezTo>
                  <a:pt x="4344537" y="313899"/>
                  <a:pt x="4353635" y="326808"/>
                  <a:pt x="4353635" y="341194"/>
                </a:cubicBezTo>
                <a:cubicBezTo>
                  <a:pt x="4353635" y="356750"/>
                  <a:pt x="4340415" y="438689"/>
                  <a:pt x="4326340" y="464024"/>
                </a:cubicBezTo>
                <a:cubicBezTo>
                  <a:pt x="4310408" y="492701"/>
                  <a:pt x="4271749" y="545911"/>
                  <a:pt x="4271749" y="545911"/>
                </a:cubicBezTo>
                <a:cubicBezTo>
                  <a:pt x="4276298" y="568657"/>
                  <a:pt x="4275798" y="593032"/>
                  <a:pt x="4285397" y="614150"/>
                </a:cubicBezTo>
                <a:cubicBezTo>
                  <a:pt x="4298972" y="644015"/>
                  <a:pt x="4339988" y="696036"/>
                  <a:pt x="4339988" y="696036"/>
                </a:cubicBezTo>
                <a:lnTo>
                  <a:pt x="4367283" y="777923"/>
                </a:lnTo>
                <a:lnTo>
                  <a:pt x="4380931" y="818866"/>
                </a:lnTo>
                <a:cubicBezTo>
                  <a:pt x="4409841" y="992322"/>
                  <a:pt x="4245060" y="511548"/>
                  <a:pt x="4372949" y="703377"/>
                </a:cubicBezTo>
                <a:cubicBezTo>
                  <a:pt x="4402769" y="748105"/>
                  <a:pt x="4329208" y="703377"/>
                  <a:pt x="4299157" y="703377"/>
                </a:cubicBezTo>
              </a:path>
            </a:pathLst>
          </a:cu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10586" y="5305093"/>
            <a:ext cx="1231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Day Visitor Parking</a:t>
            </a:r>
            <a:endParaRPr lang="en-ZA" sz="800" dirty="0"/>
          </a:p>
        </p:txBody>
      </p:sp>
      <p:sp>
        <p:nvSpPr>
          <p:cNvPr id="33" name="6-Point Star 32"/>
          <p:cNvSpPr/>
          <p:nvPr/>
        </p:nvSpPr>
        <p:spPr>
          <a:xfrm>
            <a:off x="7866365" y="5274333"/>
            <a:ext cx="1161747" cy="1348246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Zebra / Springbok / Ostriches</a:t>
            </a:r>
            <a:endParaRPr lang="en-ZA" sz="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380312" y="4842285"/>
            <a:ext cx="862914" cy="5628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Stables </a:t>
            </a:r>
            <a:endParaRPr lang="en-ZA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-30208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chemeClr val="tx2"/>
                </a:solidFill>
              </a:rPr>
              <a:t>Fynbos</a:t>
            </a:r>
            <a:r>
              <a:rPr lang="en-US" sz="3600" b="1" dirty="0" smtClean="0">
                <a:solidFill>
                  <a:schemeClr val="tx2"/>
                </a:solidFill>
              </a:rPr>
              <a:t> Guest Farm</a:t>
            </a:r>
            <a:endParaRPr lang="en-ZA" sz="3600" b="1" dirty="0">
              <a:solidFill>
                <a:schemeClr val="tx2"/>
              </a:solidFill>
            </a:endParaRPr>
          </a:p>
        </p:txBody>
      </p:sp>
      <p:sp>
        <p:nvSpPr>
          <p:cNvPr id="55" name="Flowchart: Card 54"/>
          <p:cNvSpPr/>
          <p:nvPr/>
        </p:nvSpPr>
        <p:spPr>
          <a:xfrm>
            <a:off x="3932312" y="3628102"/>
            <a:ext cx="1021885" cy="376961"/>
          </a:xfrm>
          <a:prstGeom prst="flowChartPunchedCar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Children’s Jungle Gym</a:t>
            </a:r>
            <a:endParaRPr lang="en-ZA" sz="1000" b="1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032310" y="3630304"/>
            <a:ext cx="573206" cy="559559"/>
          </a:xfrm>
          <a:custGeom>
            <a:avLst/>
            <a:gdLst>
              <a:gd name="connsiteX0" fmla="*/ 0 w 573206"/>
              <a:gd name="connsiteY0" fmla="*/ 559559 h 559559"/>
              <a:gd name="connsiteX1" fmla="*/ 68239 w 573206"/>
              <a:gd name="connsiteY1" fmla="*/ 504968 h 559559"/>
              <a:gd name="connsiteX2" fmla="*/ 150126 w 573206"/>
              <a:gd name="connsiteY2" fmla="*/ 450377 h 559559"/>
              <a:gd name="connsiteX3" fmla="*/ 177421 w 573206"/>
              <a:gd name="connsiteY3" fmla="*/ 409433 h 559559"/>
              <a:gd name="connsiteX4" fmla="*/ 218365 w 573206"/>
              <a:gd name="connsiteY4" fmla="*/ 382138 h 559559"/>
              <a:gd name="connsiteX5" fmla="*/ 232012 w 573206"/>
              <a:gd name="connsiteY5" fmla="*/ 327547 h 559559"/>
              <a:gd name="connsiteX6" fmla="*/ 259308 w 573206"/>
              <a:gd name="connsiteY6" fmla="*/ 218365 h 559559"/>
              <a:gd name="connsiteX7" fmla="*/ 286603 w 573206"/>
              <a:gd name="connsiteY7" fmla="*/ 177421 h 559559"/>
              <a:gd name="connsiteX8" fmla="*/ 368490 w 573206"/>
              <a:gd name="connsiteY8" fmla="*/ 122830 h 559559"/>
              <a:gd name="connsiteX9" fmla="*/ 395786 w 573206"/>
              <a:gd name="connsiteY9" fmla="*/ 81887 h 559559"/>
              <a:gd name="connsiteX10" fmla="*/ 559559 w 573206"/>
              <a:gd name="connsiteY10" fmla="*/ 0 h 559559"/>
              <a:gd name="connsiteX11" fmla="*/ 573206 w 573206"/>
              <a:gd name="connsiteY11" fmla="*/ 0 h 559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206" h="559559">
                <a:moveTo>
                  <a:pt x="0" y="559559"/>
                </a:moveTo>
                <a:cubicBezTo>
                  <a:pt x="22746" y="541362"/>
                  <a:pt x="44681" y="522101"/>
                  <a:pt x="68239" y="504968"/>
                </a:cubicBezTo>
                <a:cubicBezTo>
                  <a:pt x="94770" y="485673"/>
                  <a:pt x="150126" y="450377"/>
                  <a:pt x="150126" y="450377"/>
                </a:cubicBezTo>
                <a:cubicBezTo>
                  <a:pt x="159224" y="436729"/>
                  <a:pt x="165823" y="421031"/>
                  <a:pt x="177421" y="409433"/>
                </a:cubicBezTo>
                <a:cubicBezTo>
                  <a:pt x="189019" y="397835"/>
                  <a:pt x="209266" y="395786"/>
                  <a:pt x="218365" y="382138"/>
                </a:cubicBezTo>
                <a:cubicBezTo>
                  <a:pt x="228770" y="366531"/>
                  <a:pt x="227943" y="345857"/>
                  <a:pt x="232012" y="327547"/>
                </a:cubicBezTo>
                <a:cubicBezTo>
                  <a:pt x="238242" y="299513"/>
                  <a:pt x="244675" y="247632"/>
                  <a:pt x="259308" y="218365"/>
                </a:cubicBezTo>
                <a:cubicBezTo>
                  <a:pt x="266643" y="203694"/>
                  <a:pt x="274259" y="188222"/>
                  <a:pt x="286603" y="177421"/>
                </a:cubicBezTo>
                <a:cubicBezTo>
                  <a:pt x="311291" y="155818"/>
                  <a:pt x="368490" y="122830"/>
                  <a:pt x="368490" y="122830"/>
                </a:cubicBezTo>
                <a:cubicBezTo>
                  <a:pt x="377589" y="109182"/>
                  <a:pt x="383442" y="92688"/>
                  <a:pt x="395786" y="81887"/>
                </a:cubicBezTo>
                <a:cubicBezTo>
                  <a:pt x="427330" y="54286"/>
                  <a:pt x="511701" y="0"/>
                  <a:pt x="559559" y="0"/>
                </a:cubicBezTo>
                <a:lnTo>
                  <a:pt x="573206" y="0"/>
                </a:lnTo>
              </a:path>
            </a:pathLst>
          </a:cu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2" name="Picture 2" descr="C:\Users\User\AppData\Local\Microsoft\Windows\INetCache\IE\8X4JXUPP\14962-illustration-of-green-footprints-pv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526072">
            <a:off x="5512808" y="1289726"/>
            <a:ext cx="357033" cy="35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:\Users\User\AppData\Local\Microsoft\Windows\INetCache\IE\8X4JXUPP\14962-illustration-of-green-footprints-pv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474186">
            <a:off x="7396405" y="5688610"/>
            <a:ext cx="357033" cy="35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User\AppData\Local\Microsoft\Windows\INetCache\IE\8X4JXUPP\14962-illustration-of-green-footprints-pv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92286">
            <a:off x="6998794" y="2432380"/>
            <a:ext cx="357033" cy="35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C:\Users\User\AppData\Local\Microsoft\Windows\INetCache\IE\8X4JXUPP\14962-illustration-of-green-footprints-pv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470379">
            <a:off x="3163048" y="5001734"/>
            <a:ext cx="357033" cy="35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reeform 12"/>
          <p:cNvSpPr/>
          <p:nvPr/>
        </p:nvSpPr>
        <p:spPr>
          <a:xfrm>
            <a:off x="3138906" y="5500048"/>
            <a:ext cx="4531136" cy="1310185"/>
          </a:xfrm>
          <a:custGeom>
            <a:avLst/>
            <a:gdLst>
              <a:gd name="connsiteX0" fmla="*/ 4080760 w 4531136"/>
              <a:gd name="connsiteY0" fmla="*/ 0 h 1310185"/>
              <a:gd name="connsiteX1" fmla="*/ 4299124 w 4531136"/>
              <a:gd name="connsiteY1" fmla="*/ 27295 h 1310185"/>
              <a:gd name="connsiteX2" fmla="*/ 4340067 w 4531136"/>
              <a:gd name="connsiteY2" fmla="*/ 54591 h 1310185"/>
              <a:gd name="connsiteX3" fmla="*/ 4394658 w 4531136"/>
              <a:gd name="connsiteY3" fmla="*/ 136477 h 1310185"/>
              <a:gd name="connsiteX4" fmla="*/ 4408306 w 4531136"/>
              <a:gd name="connsiteY4" fmla="*/ 177421 h 1310185"/>
              <a:gd name="connsiteX5" fmla="*/ 4449249 w 4531136"/>
              <a:gd name="connsiteY5" fmla="*/ 259307 h 1310185"/>
              <a:gd name="connsiteX6" fmla="*/ 4476545 w 4531136"/>
              <a:gd name="connsiteY6" fmla="*/ 668740 h 1310185"/>
              <a:gd name="connsiteX7" fmla="*/ 4490193 w 4531136"/>
              <a:gd name="connsiteY7" fmla="*/ 709683 h 1310185"/>
              <a:gd name="connsiteX8" fmla="*/ 4503840 w 4531136"/>
              <a:gd name="connsiteY8" fmla="*/ 777922 h 1310185"/>
              <a:gd name="connsiteX9" fmla="*/ 4531136 w 4531136"/>
              <a:gd name="connsiteY9" fmla="*/ 859809 h 1310185"/>
              <a:gd name="connsiteX10" fmla="*/ 4503840 w 4531136"/>
              <a:gd name="connsiteY10" fmla="*/ 900752 h 1310185"/>
              <a:gd name="connsiteX11" fmla="*/ 4476545 w 4531136"/>
              <a:gd name="connsiteY11" fmla="*/ 982639 h 1310185"/>
              <a:gd name="connsiteX12" fmla="*/ 4462897 w 4531136"/>
              <a:gd name="connsiteY12" fmla="*/ 1078173 h 1310185"/>
              <a:gd name="connsiteX13" fmla="*/ 4435601 w 4531136"/>
              <a:gd name="connsiteY13" fmla="*/ 1160059 h 1310185"/>
              <a:gd name="connsiteX14" fmla="*/ 4449249 w 4531136"/>
              <a:gd name="connsiteY14" fmla="*/ 1214651 h 1310185"/>
              <a:gd name="connsiteX15" fmla="*/ 4367363 w 4531136"/>
              <a:gd name="connsiteY15" fmla="*/ 1269242 h 1310185"/>
              <a:gd name="connsiteX16" fmla="*/ 4326419 w 4531136"/>
              <a:gd name="connsiteY16" fmla="*/ 1282889 h 1310185"/>
              <a:gd name="connsiteX17" fmla="*/ 4162646 w 4531136"/>
              <a:gd name="connsiteY17" fmla="*/ 1269242 h 1310185"/>
              <a:gd name="connsiteX18" fmla="*/ 4121703 w 4531136"/>
              <a:gd name="connsiteY18" fmla="*/ 1255594 h 1310185"/>
              <a:gd name="connsiteX19" fmla="*/ 4080760 w 4531136"/>
              <a:gd name="connsiteY19" fmla="*/ 1214651 h 1310185"/>
              <a:gd name="connsiteX20" fmla="*/ 3998873 w 4531136"/>
              <a:gd name="connsiteY20" fmla="*/ 1187355 h 1310185"/>
              <a:gd name="connsiteX21" fmla="*/ 3957930 w 4531136"/>
              <a:gd name="connsiteY21" fmla="*/ 1160059 h 1310185"/>
              <a:gd name="connsiteX22" fmla="*/ 3671327 w 4531136"/>
              <a:gd name="connsiteY22" fmla="*/ 1201003 h 1310185"/>
              <a:gd name="connsiteX23" fmla="*/ 3548497 w 4531136"/>
              <a:gd name="connsiteY23" fmla="*/ 1241946 h 1310185"/>
              <a:gd name="connsiteX24" fmla="*/ 3507554 w 4531136"/>
              <a:gd name="connsiteY24" fmla="*/ 1255594 h 1310185"/>
              <a:gd name="connsiteX25" fmla="*/ 3384724 w 4531136"/>
              <a:gd name="connsiteY25" fmla="*/ 1241946 h 1310185"/>
              <a:gd name="connsiteX26" fmla="*/ 3302837 w 4531136"/>
              <a:gd name="connsiteY26" fmla="*/ 1201003 h 1310185"/>
              <a:gd name="connsiteX27" fmla="*/ 3261894 w 4531136"/>
              <a:gd name="connsiteY27" fmla="*/ 1187355 h 1310185"/>
              <a:gd name="connsiteX28" fmla="*/ 3180007 w 4531136"/>
              <a:gd name="connsiteY28" fmla="*/ 1201003 h 1310185"/>
              <a:gd name="connsiteX29" fmla="*/ 2961643 w 4531136"/>
              <a:gd name="connsiteY29" fmla="*/ 1255594 h 1310185"/>
              <a:gd name="connsiteX30" fmla="*/ 2825166 w 4531136"/>
              <a:gd name="connsiteY30" fmla="*/ 1269242 h 1310185"/>
              <a:gd name="connsiteX31" fmla="*/ 2511267 w 4531136"/>
              <a:gd name="connsiteY31" fmla="*/ 1310185 h 1310185"/>
              <a:gd name="connsiteX32" fmla="*/ 1774288 w 4531136"/>
              <a:gd name="connsiteY32" fmla="*/ 1296537 h 1310185"/>
              <a:gd name="connsiteX33" fmla="*/ 1733345 w 4531136"/>
              <a:gd name="connsiteY33" fmla="*/ 1269242 h 1310185"/>
              <a:gd name="connsiteX34" fmla="*/ 1692401 w 4531136"/>
              <a:gd name="connsiteY34" fmla="*/ 1255594 h 1310185"/>
              <a:gd name="connsiteX35" fmla="*/ 1542276 w 4531136"/>
              <a:gd name="connsiteY35" fmla="*/ 1269242 h 1310185"/>
              <a:gd name="connsiteX36" fmla="*/ 1405798 w 4531136"/>
              <a:gd name="connsiteY36" fmla="*/ 1255594 h 1310185"/>
              <a:gd name="connsiteX37" fmla="*/ 1364855 w 4531136"/>
              <a:gd name="connsiteY37" fmla="*/ 1241946 h 1310185"/>
              <a:gd name="connsiteX38" fmla="*/ 900831 w 4531136"/>
              <a:gd name="connsiteY38" fmla="*/ 1228298 h 1310185"/>
              <a:gd name="connsiteX39" fmla="*/ 818945 w 4531136"/>
              <a:gd name="connsiteY39" fmla="*/ 1201003 h 1310185"/>
              <a:gd name="connsiteX40" fmla="*/ 709763 w 4531136"/>
              <a:gd name="connsiteY40" fmla="*/ 1119116 h 1310185"/>
              <a:gd name="connsiteX41" fmla="*/ 682467 w 4531136"/>
              <a:gd name="connsiteY41" fmla="*/ 1078173 h 1310185"/>
              <a:gd name="connsiteX42" fmla="*/ 627876 w 4531136"/>
              <a:gd name="connsiteY42" fmla="*/ 1037230 h 1310185"/>
              <a:gd name="connsiteX43" fmla="*/ 559637 w 4531136"/>
              <a:gd name="connsiteY43" fmla="*/ 968991 h 1310185"/>
              <a:gd name="connsiteX44" fmla="*/ 450455 w 4531136"/>
              <a:gd name="connsiteY44" fmla="*/ 914400 h 1310185"/>
              <a:gd name="connsiteX45" fmla="*/ 313978 w 4531136"/>
              <a:gd name="connsiteY45" fmla="*/ 873456 h 1310185"/>
              <a:gd name="connsiteX46" fmla="*/ 191148 w 4531136"/>
              <a:gd name="connsiteY46" fmla="*/ 859809 h 1310185"/>
              <a:gd name="connsiteX47" fmla="*/ 41022 w 4531136"/>
              <a:gd name="connsiteY47" fmla="*/ 818865 h 1310185"/>
              <a:gd name="connsiteX48" fmla="*/ 79 w 4531136"/>
              <a:gd name="connsiteY48" fmla="*/ 805218 h 131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531136" h="1310185">
                <a:moveTo>
                  <a:pt x="4080760" y="0"/>
                </a:moveTo>
                <a:cubicBezTo>
                  <a:pt x="4114606" y="2604"/>
                  <a:pt x="4240210" y="-2162"/>
                  <a:pt x="4299124" y="27295"/>
                </a:cubicBezTo>
                <a:cubicBezTo>
                  <a:pt x="4313795" y="34630"/>
                  <a:pt x="4326419" y="45492"/>
                  <a:pt x="4340067" y="54591"/>
                </a:cubicBezTo>
                <a:cubicBezTo>
                  <a:pt x="4358264" y="81886"/>
                  <a:pt x="4384284" y="105355"/>
                  <a:pt x="4394658" y="136477"/>
                </a:cubicBezTo>
                <a:cubicBezTo>
                  <a:pt x="4399207" y="150125"/>
                  <a:pt x="4401872" y="164554"/>
                  <a:pt x="4408306" y="177421"/>
                </a:cubicBezTo>
                <a:cubicBezTo>
                  <a:pt x="4461220" y="283251"/>
                  <a:pt x="4414943" y="156392"/>
                  <a:pt x="4449249" y="259307"/>
                </a:cubicBezTo>
                <a:cubicBezTo>
                  <a:pt x="4455419" y="413559"/>
                  <a:pt x="4442287" y="531711"/>
                  <a:pt x="4476545" y="668740"/>
                </a:cubicBezTo>
                <a:cubicBezTo>
                  <a:pt x="4480034" y="682696"/>
                  <a:pt x="4486704" y="695727"/>
                  <a:pt x="4490193" y="709683"/>
                </a:cubicBezTo>
                <a:cubicBezTo>
                  <a:pt x="4495819" y="732187"/>
                  <a:pt x="4497737" y="755543"/>
                  <a:pt x="4503840" y="777922"/>
                </a:cubicBezTo>
                <a:cubicBezTo>
                  <a:pt x="4511410" y="805680"/>
                  <a:pt x="4531136" y="859809"/>
                  <a:pt x="4531136" y="859809"/>
                </a:cubicBezTo>
                <a:cubicBezTo>
                  <a:pt x="4522037" y="873457"/>
                  <a:pt x="4510502" y="885763"/>
                  <a:pt x="4503840" y="900752"/>
                </a:cubicBezTo>
                <a:cubicBezTo>
                  <a:pt x="4492155" y="927044"/>
                  <a:pt x="4476545" y="982639"/>
                  <a:pt x="4476545" y="982639"/>
                </a:cubicBezTo>
                <a:cubicBezTo>
                  <a:pt x="4471996" y="1014484"/>
                  <a:pt x="4470130" y="1046829"/>
                  <a:pt x="4462897" y="1078173"/>
                </a:cubicBezTo>
                <a:cubicBezTo>
                  <a:pt x="4456427" y="1106208"/>
                  <a:pt x="4435601" y="1160059"/>
                  <a:pt x="4435601" y="1160059"/>
                </a:cubicBezTo>
                <a:cubicBezTo>
                  <a:pt x="4440150" y="1178256"/>
                  <a:pt x="4449249" y="1195894"/>
                  <a:pt x="4449249" y="1214651"/>
                </a:cubicBezTo>
                <a:cubicBezTo>
                  <a:pt x="4449249" y="1274907"/>
                  <a:pt x="4415873" y="1257115"/>
                  <a:pt x="4367363" y="1269242"/>
                </a:cubicBezTo>
                <a:cubicBezTo>
                  <a:pt x="4353406" y="1272731"/>
                  <a:pt x="4340067" y="1278340"/>
                  <a:pt x="4326419" y="1282889"/>
                </a:cubicBezTo>
                <a:cubicBezTo>
                  <a:pt x="4271828" y="1278340"/>
                  <a:pt x="4216946" y="1276482"/>
                  <a:pt x="4162646" y="1269242"/>
                </a:cubicBezTo>
                <a:cubicBezTo>
                  <a:pt x="4148386" y="1267341"/>
                  <a:pt x="4133673" y="1263574"/>
                  <a:pt x="4121703" y="1255594"/>
                </a:cubicBezTo>
                <a:cubicBezTo>
                  <a:pt x="4105644" y="1244888"/>
                  <a:pt x="4097632" y="1224024"/>
                  <a:pt x="4080760" y="1214651"/>
                </a:cubicBezTo>
                <a:cubicBezTo>
                  <a:pt x="4055609" y="1200678"/>
                  <a:pt x="4022813" y="1203315"/>
                  <a:pt x="3998873" y="1187355"/>
                </a:cubicBezTo>
                <a:lnTo>
                  <a:pt x="3957930" y="1160059"/>
                </a:lnTo>
                <a:cubicBezTo>
                  <a:pt x="3724505" y="1175621"/>
                  <a:pt x="3818094" y="1152080"/>
                  <a:pt x="3671327" y="1201003"/>
                </a:cubicBezTo>
                <a:lnTo>
                  <a:pt x="3548497" y="1241946"/>
                </a:lnTo>
                <a:lnTo>
                  <a:pt x="3507554" y="1255594"/>
                </a:lnTo>
                <a:cubicBezTo>
                  <a:pt x="3466611" y="1251045"/>
                  <a:pt x="3425359" y="1248719"/>
                  <a:pt x="3384724" y="1241946"/>
                </a:cubicBezTo>
                <a:cubicBezTo>
                  <a:pt x="3333272" y="1233370"/>
                  <a:pt x="3349991" y="1224580"/>
                  <a:pt x="3302837" y="1201003"/>
                </a:cubicBezTo>
                <a:cubicBezTo>
                  <a:pt x="3289970" y="1194569"/>
                  <a:pt x="3275542" y="1191904"/>
                  <a:pt x="3261894" y="1187355"/>
                </a:cubicBezTo>
                <a:cubicBezTo>
                  <a:pt x="3234598" y="1191904"/>
                  <a:pt x="3206971" y="1194781"/>
                  <a:pt x="3180007" y="1201003"/>
                </a:cubicBezTo>
                <a:cubicBezTo>
                  <a:pt x="3049865" y="1231035"/>
                  <a:pt x="3109559" y="1232238"/>
                  <a:pt x="2961643" y="1255594"/>
                </a:cubicBezTo>
                <a:cubicBezTo>
                  <a:pt x="2916483" y="1262725"/>
                  <a:pt x="2870426" y="1262776"/>
                  <a:pt x="2825166" y="1269242"/>
                </a:cubicBezTo>
                <a:cubicBezTo>
                  <a:pt x="2487607" y="1317464"/>
                  <a:pt x="2869549" y="1280328"/>
                  <a:pt x="2511267" y="1310185"/>
                </a:cubicBezTo>
                <a:cubicBezTo>
                  <a:pt x="2265607" y="1305636"/>
                  <a:pt x="2019650" y="1309451"/>
                  <a:pt x="1774288" y="1296537"/>
                </a:cubicBezTo>
                <a:cubicBezTo>
                  <a:pt x="1757908" y="1295675"/>
                  <a:pt x="1748016" y="1276577"/>
                  <a:pt x="1733345" y="1269242"/>
                </a:cubicBezTo>
                <a:cubicBezTo>
                  <a:pt x="1720478" y="1262808"/>
                  <a:pt x="1706049" y="1260143"/>
                  <a:pt x="1692401" y="1255594"/>
                </a:cubicBezTo>
                <a:cubicBezTo>
                  <a:pt x="1642359" y="1260143"/>
                  <a:pt x="1592524" y="1269242"/>
                  <a:pt x="1542276" y="1269242"/>
                </a:cubicBezTo>
                <a:cubicBezTo>
                  <a:pt x="1496556" y="1269242"/>
                  <a:pt x="1450986" y="1262546"/>
                  <a:pt x="1405798" y="1255594"/>
                </a:cubicBezTo>
                <a:cubicBezTo>
                  <a:pt x="1391579" y="1253406"/>
                  <a:pt x="1379220" y="1242722"/>
                  <a:pt x="1364855" y="1241946"/>
                </a:cubicBezTo>
                <a:cubicBezTo>
                  <a:pt x="1210339" y="1233594"/>
                  <a:pt x="1055506" y="1232847"/>
                  <a:pt x="900831" y="1228298"/>
                </a:cubicBezTo>
                <a:cubicBezTo>
                  <a:pt x="873536" y="1219200"/>
                  <a:pt x="839290" y="1221348"/>
                  <a:pt x="818945" y="1201003"/>
                </a:cubicBezTo>
                <a:cubicBezTo>
                  <a:pt x="749968" y="1132026"/>
                  <a:pt x="787372" y="1157921"/>
                  <a:pt x="709763" y="1119116"/>
                </a:cubicBezTo>
                <a:cubicBezTo>
                  <a:pt x="700664" y="1105468"/>
                  <a:pt x="694065" y="1089771"/>
                  <a:pt x="682467" y="1078173"/>
                </a:cubicBezTo>
                <a:cubicBezTo>
                  <a:pt x="666383" y="1062089"/>
                  <a:pt x="642679" y="1054500"/>
                  <a:pt x="627876" y="1037230"/>
                </a:cubicBezTo>
                <a:cubicBezTo>
                  <a:pt x="560418" y="958528"/>
                  <a:pt x="643733" y="997023"/>
                  <a:pt x="559637" y="968991"/>
                </a:cubicBezTo>
                <a:cubicBezTo>
                  <a:pt x="505014" y="932575"/>
                  <a:pt x="523910" y="941111"/>
                  <a:pt x="450455" y="914400"/>
                </a:cubicBezTo>
                <a:cubicBezTo>
                  <a:pt x="423177" y="904481"/>
                  <a:pt x="349281" y="878887"/>
                  <a:pt x="313978" y="873456"/>
                </a:cubicBezTo>
                <a:cubicBezTo>
                  <a:pt x="273262" y="867192"/>
                  <a:pt x="232091" y="864358"/>
                  <a:pt x="191148" y="859809"/>
                </a:cubicBezTo>
                <a:cubicBezTo>
                  <a:pt x="87255" y="825177"/>
                  <a:pt x="137474" y="838156"/>
                  <a:pt x="41022" y="818865"/>
                </a:cubicBezTo>
                <a:cubicBezTo>
                  <a:pt x="-3706" y="789047"/>
                  <a:pt x="79" y="775168"/>
                  <a:pt x="79" y="805218"/>
                </a:cubicBezTo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75" name="Picture 2" descr="C:\Users\User\AppData\Local\Microsoft\Windows\INetCache\IE\8X4JXUPP\14962-illustration-of-green-footprints-pv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4840929">
            <a:off x="3007085" y="6092943"/>
            <a:ext cx="357033" cy="35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C:\Users\User\AppData\Local\Microsoft\Windows\INetCache\IE\8X4JXUPP\14962-illustration-of-green-footprints-pv[1].png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40900">
            <a:off x="6952880" y="286658"/>
            <a:ext cx="357033" cy="35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6-Point Star 76"/>
          <p:cNvSpPr/>
          <p:nvPr/>
        </p:nvSpPr>
        <p:spPr>
          <a:xfrm>
            <a:off x="6156176" y="1196752"/>
            <a:ext cx="648072" cy="381617"/>
          </a:xfrm>
          <a:prstGeom prst="star6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Goats</a:t>
            </a:r>
            <a:endParaRPr lang="en-ZA" sz="7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79512" y="3789040"/>
            <a:ext cx="184870" cy="746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159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do and experience in our valley of abundance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5574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AppData\Local\Microsoft\Windows\INetCache\IE\BY3OJEQ1\Vector_cup_of_coffee.svg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6286" y="1323528"/>
            <a:ext cx="1095444" cy="102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INetCache\IE\BY3OJEQ1\tb_Logo%20Outdoor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63299"/>
            <a:ext cx="1314673" cy="98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elated imag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1071398" cy="80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721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167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Fynbos Guest Farm</vt:lpstr>
      <vt:lpstr>Things to do and experience in our valley of abundance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Gate closed at  ALL times</dc:title>
  <dc:creator>user</dc:creator>
  <cp:lastModifiedBy>user</cp:lastModifiedBy>
  <cp:revision>47</cp:revision>
  <dcterms:created xsi:type="dcterms:W3CDTF">2011-07-23T08:22:25Z</dcterms:created>
  <dcterms:modified xsi:type="dcterms:W3CDTF">2016-12-09T06:57:52Z</dcterms:modified>
</cp:coreProperties>
</file>